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3" r:id="rId7"/>
    <p:sldId id="266" r:id="rId8"/>
    <p:sldId id="271" r:id="rId9"/>
    <p:sldId id="272" r:id="rId10"/>
    <p:sldId id="268" r:id="rId11"/>
    <p:sldId id="274" r:id="rId12"/>
    <p:sldId id="275" r:id="rId13"/>
    <p:sldId id="273" r:id="rId14"/>
    <p:sldId id="269" r:id="rId15"/>
    <p:sldId id="270" r:id="rId16"/>
  </p:sldIdLst>
  <p:sldSz cx="9144000" cy="5143500" type="screen16x9"/>
  <p:notesSz cx="6858000" cy="9144000"/>
  <p:embeddedFontLst>
    <p:embeddedFont>
      <p:font typeface="Yeseva One" panose="020B0604020202020204" charset="-52"/>
      <p:regular r:id="rId18"/>
    </p:embeddedFont>
    <p:embeddedFont>
      <p:font typeface="Red Hat Text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BE2DA8-742C-4104-8B61-A4494CCF1DF7}">
  <a:tblStyle styleId="{8ABE2DA8-742C-4104-8B61-A4494CCF1D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6" autoAdjust="0"/>
    <p:restoredTop sz="91781" autoAdjust="0"/>
  </p:normalViewPr>
  <p:slideViewPr>
    <p:cSldViewPr snapToGrid="0">
      <p:cViewPr varScale="1">
        <p:scale>
          <a:sx n="71" d="100"/>
          <a:sy n="71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3c8230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3c8230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c823060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c823060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c823060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c823060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c823060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c823060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333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c823060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c823060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50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356075"/>
            <a:ext cx="77175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675" y="32763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407750" y="539503"/>
            <a:ext cx="4328524" cy="420295"/>
          </a:xfrm>
          <a:custGeom>
            <a:avLst/>
            <a:gdLst/>
            <a:ahLst/>
            <a:cxnLst/>
            <a:rect l="l" t="t" r="r" b="b"/>
            <a:pathLst>
              <a:path w="68734" h="6674" extrusionOk="0">
                <a:moveTo>
                  <a:pt x="34231" y="1896"/>
                </a:moveTo>
                <a:lnTo>
                  <a:pt x="34231" y="1896"/>
                </a:lnTo>
                <a:cubicBezTo>
                  <a:pt x="34203" y="2132"/>
                  <a:pt x="34031" y="2354"/>
                  <a:pt x="33845" y="2568"/>
                </a:cubicBezTo>
                <a:cubicBezTo>
                  <a:pt x="33681" y="2747"/>
                  <a:pt x="33502" y="2919"/>
                  <a:pt x="33352" y="3097"/>
                </a:cubicBezTo>
                <a:cubicBezTo>
                  <a:pt x="33016" y="3490"/>
                  <a:pt x="33009" y="3819"/>
                  <a:pt x="33295" y="4248"/>
                </a:cubicBezTo>
                <a:cubicBezTo>
                  <a:pt x="33309" y="4284"/>
                  <a:pt x="33330" y="4320"/>
                  <a:pt x="33366" y="4384"/>
                </a:cubicBezTo>
                <a:cubicBezTo>
                  <a:pt x="32866" y="4141"/>
                  <a:pt x="32694" y="3748"/>
                  <a:pt x="32880" y="3305"/>
                </a:cubicBezTo>
                <a:cubicBezTo>
                  <a:pt x="32944" y="3162"/>
                  <a:pt x="33023" y="3004"/>
                  <a:pt x="33137" y="2897"/>
                </a:cubicBezTo>
                <a:cubicBezTo>
                  <a:pt x="33509" y="2540"/>
                  <a:pt x="33888" y="2204"/>
                  <a:pt x="34231" y="1896"/>
                </a:cubicBezTo>
                <a:close/>
                <a:moveTo>
                  <a:pt x="63312" y="432"/>
                </a:moveTo>
                <a:cubicBezTo>
                  <a:pt x="64359" y="432"/>
                  <a:pt x="65372" y="617"/>
                  <a:pt x="66324" y="1138"/>
                </a:cubicBezTo>
                <a:cubicBezTo>
                  <a:pt x="66939" y="1482"/>
                  <a:pt x="67468" y="1910"/>
                  <a:pt x="67790" y="2561"/>
                </a:cubicBezTo>
                <a:cubicBezTo>
                  <a:pt x="68076" y="3126"/>
                  <a:pt x="68004" y="3884"/>
                  <a:pt x="67575" y="4391"/>
                </a:cubicBezTo>
                <a:cubicBezTo>
                  <a:pt x="67575" y="4327"/>
                  <a:pt x="67561" y="4284"/>
                  <a:pt x="67575" y="4241"/>
                </a:cubicBezTo>
                <a:cubicBezTo>
                  <a:pt x="67668" y="3483"/>
                  <a:pt x="67375" y="2861"/>
                  <a:pt x="66868" y="2325"/>
                </a:cubicBezTo>
                <a:cubicBezTo>
                  <a:pt x="66260" y="1682"/>
                  <a:pt x="65488" y="1288"/>
                  <a:pt x="64659" y="1024"/>
                </a:cubicBezTo>
                <a:cubicBezTo>
                  <a:pt x="63908" y="781"/>
                  <a:pt x="63129" y="667"/>
                  <a:pt x="62356" y="602"/>
                </a:cubicBezTo>
                <a:cubicBezTo>
                  <a:pt x="62299" y="602"/>
                  <a:pt x="62249" y="595"/>
                  <a:pt x="62185" y="538"/>
                </a:cubicBezTo>
                <a:cubicBezTo>
                  <a:pt x="62356" y="516"/>
                  <a:pt x="62535" y="459"/>
                  <a:pt x="62700" y="452"/>
                </a:cubicBezTo>
                <a:cubicBezTo>
                  <a:pt x="62905" y="439"/>
                  <a:pt x="63109" y="432"/>
                  <a:pt x="63312" y="432"/>
                </a:cubicBezTo>
                <a:close/>
                <a:moveTo>
                  <a:pt x="34417" y="1810"/>
                </a:moveTo>
                <a:cubicBezTo>
                  <a:pt x="34746" y="2132"/>
                  <a:pt x="35068" y="2425"/>
                  <a:pt x="35375" y="2740"/>
                </a:cubicBezTo>
                <a:cubicBezTo>
                  <a:pt x="35497" y="2861"/>
                  <a:pt x="35604" y="2997"/>
                  <a:pt x="35697" y="3147"/>
                </a:cubicBezTo>
                <a:cubicBezTo>
                  <a:pt x="35997" y="3662"/>
                  <a:pt x="35875" y="4091"/>
                  <a:pt x="35289" y="4427"/>
                </a:cubicBezTo>
                <a:cubicBezTo>
                  <a:pt x="35354" y="4320"/>
                  <a:pt x="35389" y="4255"/>
                  <a:pt x="35425" y="4198"/>
                </a:cubicBezTo>
                <a:cubicBezTo>
                  <a:pt x="35632" y="3877"/>
                  <a:pt x="35625" y="3498"/>
                  <a:pt x="35389" y="3204"/>
                </a:cubicBezTo>
                <a:cubicBezTo>
                  <a:pt x="35253" y="3033"/>
                  <a:pt x="35096" y="2883"/>
                  <a:pt x="34946" y="2718"/>
                </a:cubicBezTo>
                <a:cubicBezTo>
                  <a:pt x="34617" y="2361"/>
                  <a:pt x="34524" y="2218"/>
                  <a:pt x="34417" y="1810"/>
                </a:cubicBezTo>
                <a:close/>
                <a:moveTo>
                  <a:pt x="5242" y="434"/>
                </a:moveTo>
                <a:cubicBezTo>
                  <a:pt x="5621" y="434"/>
                  <a:pt x="6004" y="465"/>
                  <a:pt x="6392" y="524"/>
                </a:cubicBezTo>
                <a:cubicBezTo>
                  <a:pt x="6420" y="531"/>
                  <a:pt x="6456" y="552"/>
                  <a:pt x="6528" y="588"/>
                </a:cubicBezTo>
                <a:cubicBezTo>
                  <a:pt x="6227" y="609"/>
                  <a:pt x="5984" y="638"/>
                  <a:pt x="5734" y="667"/>
                </a:cubicBezTo>
                <a:cubicBezTo>
                  <a:pt x="4540" y="788"/>
                  <a:pt x="3418" y="1103"/>
                  <a:pt x="2424" y="1782"/>
                </a:cubicBezTo>
                <a:cubicBezTo>
                  <a:pt x="1952" y="2104"/>
                  <a:pt x="1559" y="2504"/>
                  <a:pt x="1287" y="3019"/>
                </a:cubicBezTo>
                <a:cubicBezTo>
                  <a:pt x="1108" y="3362"/>
                  <a:pt x="1051" y="3734"/>
                  <a:pt x="1073" y="4127"/>
                </a:cubicBezTo>
                <a:cubicBezTo>
                  <a:pt x="1073" y="4205"/>
                  <a:pt x="1087" y="4284"/>
                  <a:pt x="1094" y="4448"/>
                </a:cubicBezTo>
                <a:cubicBezTo>
                  <a:pt x="558" y="3662"/>
                  <a:pt x="587" y="2811"/>
                  <a:pt x="1151" y="2096"/>
                </a:cubicBezTo>
                <a:cubicBezTo>
                  <a:pt x="1595" y="1553"/>
                  <a:pt x="2152" y="1181"/>
                  <a:pt x="2796" y="917"/>
                </a:cubicBezTo>
                <a:cubicBezTo>
                  <a:pt x="3596" y="583"/>
                  <a:pt x="4410" y="434"/>
                  <a:pt x="5242" y="434"/>
                </a:cubicBezTo>
                <a:close/>
                <a:moveTo>
                  <a:pt x="15157" y="4756"/>
                </a:moveTo>
                <a:cubicBezTo>
                  <a:pt x="15278" y="4784"/>
                  <a:pt x="15393" y="4813"/>
                  <a:pt x="15514" y="4842"/>
                </a:cubicBezTo>
                <a:lnTo>
                  <a:pt x="15493" y="4892"/>
                </a:lnTo>
                <a:cubicBezTo>
                  <a:pt x="15371" y="4863"/>
                  <a:pt x="15264" y="4827"/>
                  <a:pt x="15150" y="4806"/>
                </a:cubicBezTo>
                <a:cubicBezTo>
                  <a:pt x="15150" y="4784"/>
                  <a:pt x="15157" y="4777"/>
                  <a:pt x="15157" y="4756"/>
                </a:cubicBezTo>
                <a:close/>
                <a:moveTo>
                  <a:pt x="53506" y="4770"/>
                </a:moveTo>
                <a:cubicBezTo>
                  <a:pt x="53506" y="4784"/>
                  <a:pt x="53513" y="4792"/>
                  <a:pt x="53513" y="4813"/>
                </a:cubicBezTo>
                <a:cubicBezTo>
                  <a:pt x="53398" y="4827"/>
                  <a:pt x="53284" y="4856"/>
                  <a:pt x="53155" y="4892"/>
                </a:cubicBezTo>
                <a:cubicBezTo>
                  <a:pt x="53155" y="4877"/>
                  <a:pt x="53148" y="4856"/>
                  <a:pt x="53148" y="4842"/>
                </a:cubicBezTo>
                <a:cubicBezTo>
                  <a:pt x="53263" y="4813"/>
                  <a:pt x="53384" y="4792"/>
                  <a:pt x="53506" y="4770"/>
                </a:cubicBezTo>
                <a:close/>
                <a:moveTo>
                  <a:pt x="8865" y="1231"/>
                </a:moveTo>
                <a:cubicBezTo>
                  <a:pt x="9273" y="1310"/>
                  <a:pt x="9545" y="1489"/>
                  <a:pt x="9823" y="1646"/>
                </a:cubicBezTo>
                <a:cubicBezTo>
                  <a:pt x="10288" y="1925"/>
                  <a:pt x="10667" y="2289"/>
                  <a:pt x="10896" y="2790"/>
                </a:cubicBezTo>
                <a:cubicBezTo>
                  <a:pt x="11389" y="3862"/>
                  <a:pt x="10689" y="5063"/>
                  <a:pt x="9709" y="5271"/>
                </a:cubicBezTo>
                <a:cubicBezTo>
                  <a:pt x="9859" y="5020"/>
                  <a:pt x="10059" y="4770"/>
                  <a:pt x="10202" y="4484"/>
                </a:cubicBezTo>
                <a:cubicBezTo>
                  <a:pt x="10510" y="3855"/>
                  <a:pt x="10360" y="3247"/>
                  <a:pt x="10067" y="2661"/>
                </a:cubicBezTo>
                <a:cubicBezTo>
                  <a:pt x="9845" y="2211"/>
                  <a:pt x="9523" y="1825"/>
                  <a:pt x="9151" y="1489"/>
                </a:cubicBezTo>
                <a:cubicBezTo>
                  <a:pt x="9080" y="1417"/>
                  <a:pt x="9001" y="1353"/>
                  <a:pt x="8865" y="1231"/>
                </a:cubicBezTo>
                <a:close/>
                <a:moveTo>
                  <a:pt x="59726" y="1274"/>
                </a:moveTo>
                <a:lnTo>
                  <a:pt x="59726" y="1274"/>
                </a:lnTo>
                <a:cubicBezTo>
                  <a:pt x="59661" y="1339"/>
                  <a:pt x="59604" y="1410"/>
                  <a:pt x="59532" y="1467"/>
                </a:cubicBezTo>
                <a:cubicBezTo>
                  <a:pt x="59053" y="1910"/>
                  <a:pt x="58682" y="2397"/>
                  <a:pt x="58439" y="3004"/>
                </a:cubicBezTo>
                <a:cubicBezTo>
                  <a:pt x="58146" y="3776"/>
                  <a:pt x="58303" y="4448"/>
                  <a:pt x="58818" y="5063"/>
                </a:cubicBezTo>
                <a:cubicBezTo>
                  <a:pt x="58875" y="5135"/>
                  <a:pt x="58932" y="5199"/>
                  <a:pt x="59003" y="5278"/>
                </a:cubicBezTo>
                <a:cubicBezTo>
                  <a:pt x="58346" y="5149"/>
                  <a:pt x="57788" y="4577"/>
                  <a:pt x="57645" y="3912"/>
                </a:cubicBezTo>
                <a:cubicBezTo>
                  <a:pt x="57495" y="3212"/>
                  <a:pt x="57745" y="2640"/>
                  <a:pt x="58210" y="2146"/>
                </a:cubicBezTo>
                <a:cubicBezTo>
                  <a:pt x="58617" y="1710"/>
                  <a:pt x="59139" y="1446"/>
                  <a:pt x="59726" y="1274"/>
                </a:cubicBezTo>
                <a:close/>
                <a:moveTo>
                  <a:pt x="28422" y="3402"/>
                </a:moveTo>
                <a:cubicBezTo>
                  <a:pt x="28735" y="3402"/>
                  <a:pt x="29029" y="3440"/>
                  <a:pt x="29327" y="3462"/>
                </a:cubicBezTo>
                <a:cubicBezTo>
                  <a:pt x="30270" y="3541"/>
                  <a:pt x="30993" y="4020"/>
                  <a:pt x="31586" y="4734"/>
                </a:cubicBezTo>
                <a:cubicBezTo>
                  <a:pt x="31743" y="4927"/>
                  <a:pt x="31922" y="5113"/>
                  <a:pt x="32093" y="5292"/>
                </a:cubicBezTo>
                <a:cubicBezTo>
                  <a:pt x="32401" y="5628"/>
                  <a:pt x="32737" y="5921"/>
                  <a:pt x="33152" y="6114"/>
                </a:cubicBezTo>
                <a:cubicBezTo>
                  <a:pt x="33117" y="6117"/>
                  <a:pt x="33083" y="6119"/>
                  <a:pt x="33049" y="6119"/>
                </a:cubicBezTo>
                <a:cubicBezTo>
                  <a:pt x="32749" y="6119"/>
                  <a:pt x="32484" y="6011"/>
                  <a:pt x="32208" y="5921"/>
                </a:cubicBezTo>
                <a:cubicBezTo>
                  <a:pt x="31329" y="5628"/>
                  <a:pt x="30556" y="5106"/>
                  <a:pt x="29763" y="4634"/>
                </a:cubicBezTo>
                <a:cubicBezTo>
                  <a:pt x="29184" y="4284"/>
                  <a:pt x="28590" y="3948"/>
                  <a:pt x="28004" y="3598"/>
                </a:cubicBezTo>
                <a:cubicBezTo>
                  <a:pt x="27954" y="3569"/>
                  <a:pt x="27911" y="3533"/>
                  <a:pt x="27797" y="3462"/>
                </a:cubicBezTo>
                <a:cubicBezTo>
                  <a:pt x="28016" y="3417"/>
                  <a:pt x="28223" y="3402"/>
                  <a:pt x="28422" y="3402"/>
                </a:cubicBezTo>
                <a:close/>
                <a:moveTo>
                  <a:pt x="40358" y="3412"/>
                </a:moveTo>
                <a:cubicBezTo>
                  <a:pt x="40501" y="3412"/>
                  <a:pt x="40651" y="3433"/>
                  <a:pt x="40859" y="3455"/>
                </a:cubicBezTo>
                <a:cubicBezTo>
                  <a:pt x="40766" y="3519"/>
                  <a:pt x="40730" y="3555"/>
                  <a:pt x="40680" y="3576"/>
                </a:cubicBezTo>
                <a:cubicBezTo>
                  <a:pt x="39843" y="4077"/>
                  <a:pt x="38993" y="4577"/>
                  <a:pt x="38149" y="5092"/>
                </a:cubicBezTo>
                <a:cubicBezTo>
                  <a:pt x="37477" y="5492"/>
                  <a:pt x="36776" y="5857"/>
                  <a:pt x="36018" y="6064"/>
                </a:cubicBezTo>
                <a:cubicBezTo>
                  <a:pt x="35868" y="6107"/>
                  <a:pt x="35704" y="6136"/>
                  <a:pt x="35554" y="6171"/>
                </a:cubicBezTo>
                <a:cubicBezTo>
                  <a:pt x="36119" y="5850"/>
                  <a:pt x="36526" y="5385"/>
                  <a:pt x="36941" y="4920"/>
                </a:cubicBezTo>
                <a:cubicBezTo>
                  <a:pt x="37069" y="4770"/>
                  <a:pt x="37212" y="4606"/>
                  <a:pt x="37348" y="4456"/>
                </a:cubicBezTo>
                <a:cubicBezTo>
                  <a:pt x="37920" y="3819"/>
                  <a:pt x="38649" y="3519"/>
                  <a:pt x="39493" y="3455"/>
                </a:cubicBezTo>
                <a:cubicBezTo>
                  <a:pt x="39779" y="3426"/>
                  <a:pt x="40072" y="3419"/>
                  <a:pt x="40358" y="3412"/>
                </a:cubicBezTo>
                <a:close/>
                <a:moveTo>
                  <a:pt x="45261" y="2446"/>
                </a:moveTo>
                <a:cubicBezTo>
                  <a:pt x="45594" y="2446"/>
                  <a:pt x="45928" y="2473"/>
                  <a:pt x="46263" y="2532"/>
                </a:cubicBezTo>
                <a:cubicBezTo>
                  <a:pt x="46921" y="2647"/>
                  <a:pt x="47536" y="2883"/>
                  <a:pt x="48051" y="3312"/>
                </a:cubicBezTo>
                <a:cubicBezTo>
                  <a:pt x="48244" y="3462"/>
                  <a:pt x="48394" y="3648"/>
                  <a:pt x="48494" y="3905"/>
                </a:cubicBezTo>
                <a:cubicBezTo>
                  <a:pt x="48287" y="3934"/>
                  <a:pt x="48108" y="3962"/>
                  <a:pt x="47929" y="3991"/>
                </a:cubicBezTo>
                <a:cubicBezTo>
                  <a:pt x="47793" y="4020"/>
                  <a:pt x="47650" y="4034"/>
                  <a:pt x="47529" y="4084"/>
                </a:cubicBezTo>
                <a:cubicBezTo>
                  <a:pt x="47071" y="4277"/>
                  <a:pt x="46921" y="4692"/>
                  <a:pt x="47143" y="5142"/>
                </a:cubicBezTo>
                <a:cubicBezTo>
                  <a:pt x="47321" y="5507"/>
                  <a:pt x="47615" y="5764"/>
                  <a:pt x="47979" y="5943"/>
                </a:cubicBezTo>
                <a:cubicBezTo>
                  <a:pt x="48244" y="6071"/>
                  <a:pt x="48515" y="6164"/>
                  <a:pt x="48794" y="6264"/>
                </a:cubicBezTo>
                <a:cubicBezTo>
                  <a:pt x="47865" y="6221"/>
                  <a:pt x="47057" y="5893"/>
                  <a:pt x="46342" y="5349"/>
                </a:cubicBezTo>
                <a:cubicBezTo>
                  <a:pt x="45770" y="4920"/>
                  <a:pt x="45234" y="4434"/>
                  <a:pt x="44662" y="4020"/>
                </a:cubicBezTo>
                <a:cubicBezTo>
                  <a:pt x="44197" y="3676"/>
                  <a:pt x="43690" y="3390"/>
                  <a:pt x="43203" y="3076"/>
                </a:cubicBezTo>
                <a:cubicBezTo>
                  <a:pt x="43118" y="3026"/>
                  <a:pt x="43032" y="2969"/>
                  <a:pt x="42889" y="2883"/>
                </a:cubicBezTo>
                <a:cubicBezTo>
                  <a:pt x="43096" y="2818"/>
                  <a:pt x="43239" y="2768"/>
                  <a:pt x="43389" y="2718"/>
                </a:cubicBezTo>
                <a:cubicBezTo>
                  <a:pt x="44007" y="2545"/>
                  <a:pt x="44631" y="2446"/>
                  <a:pt x="45261" y="2446"/>
                </a:cubicBezTo>
                <a:close/>
                <a:moveTo>
                  <a:pt x="23413" y="2450"/>
                </a:moveTo>
                <a:cubicBezTo>
                  <a:pt x="24117" y="2450"/>
                  <a:pt x="24810" y="2565"/>
                  <a:pt x="25495" y="2790"/>
                </a:cubicBezTo>
                <a:lnTo>
                  <a:pt x="25659" y="2847"/>
                </a:lnTo>
                <a:cubicBezTo>
                  <a:pt x="25673" y="2854"/>
                  <a:pt x="25688" y="2883"/>
                  <a:pt x="25723" y="2919"/>
                </a:cubicBezTo>
                <a:cubicBezTo>
                  <a:pt x="25616" y="2969"/>
                  <a:pt x="25523" y="3040"/>
                  <a:pt x="25430" y="3090"/>
                </a:cubicBezTo>
                <a:cubicBezTo>
                  <a:pt x="24429" y="3633"/>
                  <a:pt x="23536" y="4320"/>
                  <a:pt x="22671" y="5063"/>
                </a:cubicBezTo>
                <a:cubicBezTo>
                  <a:pt x="21870" y="5757"/>
                  <a:pt x="20962" y="6214"/>
                  <a:pt x="19861" y="6272"/>
                </a:cubicBezTo>
                <a:cubicBezTo>
                  <a:pt x="20147" y="6164"/>
                  <a:pt x="20412" y="6071"/>
                  <a:pt x="20669" y="5950"/>
                </a:cubicBezTo>
                <a:cubicBezTo>
                  <a:pt x="21012" y="5785"/>
                  <a:pt x="21291" y="5535"/>
                  <a:pt x="21477" y="5206"/>
                </a:cubicBezTo>
                <a:cubicBezTo>
                  <a:pt x="21770" y="4684"/>
                  <a:pt x="21577" y="4205"/>
                  <a:pt x="21005" y="4041"/>
                </a:cubicBezTo>
                <a:cubicBezTo>
                  <a:pt x="20776" y="3984"/>
                  <a:pt x="20547" y="3969"/>
                  <a:pt x="20326" y="3934"/>
                </a:cubicBezTo>
                <a:cubicBezTo>
                  <a:pt x="20276" y="3927"/>
                  <a:pt x="20233" y="3919"/>
                  <a:pt x="20183" y="3898"/>
                </a:cubicBezTo>
                <a:cubicBezTo>
                  <a:pt x="20261" y="3641"/>
                  <a:pt x="20419" y="3455"/>
                  <a:pt x="20626" y="3290"/>
                </a:cubicBezTo>
                <a:cubicBezTo>
                  <a:pt x="21255" y="2790"/>
                  <a:pt x="21984" y="2547"/>
                  <a:pt x="22764" y="2482"/>
                </a:cubicBezTo>
                <a:cubicBezTo>
                  <a:pt x="22981" y="2461"/>
                  <a:pt x="23198" y="2450"/>
                  <a:pt x="23413" y="2450"/>
                </a:cubicBezTo>
                <a:close/>
                <a:moveTo>
                  <a:pt x="4930" y="1"/>
                </a:moveTo>
                <a:cubicBezTo>
                  <a:pt x="4891" y="1"/>
                  <a:pt x="4851" y="1"/>
                  <a:pt x="4812" y="2"/>
                </a:cubicBezTo>
                <a:cubicBezTo>
                  <a:pt x="4097" y="23"/>
                  <a:pt x="3389" y="145"/>
                  <a:pt x="2710" y="388"/>
                </a:cubicBezTo>
                <a:cubicBezTo>
                  <a:pt x="1881" y="681"/>
                  <a:pt x="1137" y="1117"/>
                  <a:pt x="608" y="1853"/>
                </a:cubicBezTo>
                <a:cubicBezTo>
                  <a:pt x="29" y="2647"/>
                  <a:pt x="0" y="3505"/>
                  <a:pt x="451" y="4363"/>
                </a:cubicBezTo>
                <a:cubicBezTo>
                  <a:pt x="751" y="4942"/>
                  <a:pt x="1237" y="5356"/>
                  <a:pt x="1809" y="5657"/>
                </a:cubicBezTo>
                <a:cubicBezTo>
                  <a:pt x="2202" y="5871"/>
                  <a:pt x="2610" y="6071"/>
                  <a:pt x="3024" y="6257"/>
                </a:cubicBezTo>
                <a:cubicBezTo>
                  <a:pt x="3475" y="6465"/>
                  <a:pt x="3953" y="6579"/>
                  <a:pt x="4452" y="6579"/>
                </a:cubicBezTo>
                <a:cubicBezTo>
                  <a:pt x="4467" y="6579"/>
                  <a:pt x="4482" y="6579"/>
                  <a:pt x="4497" y="6579"/>
                </a:cubicBezTo>
                <a:cubicBezTo>
                  <a:pt x="4890" y="6579"/>
                  <a:pt x="5255" y="6465"/>
                  <a:pt x="5555" y="6214"/>
                </a:cubicBezTo>
                <a:cubicBezTo>
                  <a:pt x="5677" y="6107"/>
                  <a:pt x="5791" y="5964"/>
                  <a:pt x="5863" y="5814"/>
                </a:cubicBezTo>
                <a:cubicBezTo>
                  <a:pt x="5984" y="5578"/>
                  <a:pt x="5856" y="5356"/>
                  <a:pt x="5605" y="5328"/>
                </a:cubicBezTo>
                <a:cubicBezTo>
                  <a:pt x="5588" y="5326"/>
                  <a:pt x="5571" y="5325"/>
                  <a:pt x="5554" y="5325"/>
                </a:cubicBezTo>
                <a:cubicBezTo>
                  <a:pt x="5427" y="5325"/>
                  <a:pt x="5296" y="5369"/>
                  <a:pt x="5176" y="5406"/>
                </a:cubicBezTo>
                <a:cubicBezTo>
                  <a:pt x="5091" y="5442"/>
                  <a:pt x="5019" y="5535"/>
                  <a:pt x="4933" y="5600"/>
                </a:cubicBezTo>
                <a:cubicBezTo>
                  <a:pt x="4592" y="5853"/>
                  <a:pt x="4217" y="6033"/>
                  <a:pt x="3795" y="6033"/>
                </a:cubicBezTo>
                <a:cubicBezTo>
                  <a:pt x="3705" y="6033"/>
                  <a:pt x="3613" y="6025"/>
                  <a:pt x="3518" y="6007"/>
                </a:cubicBezTo>
                <a:cubicBezTo>
                  <a:pt x="3067" y="5928"/>
                  <a:pt x="2660" y="5742"/>
                  <a:pt x="2274" y="5499"/>
                </a:cubicBezTo>
                <a:cubicBezTo>
                  <a:pt x="1895" y="5256"/>
                  <a:pt x="1573" y="4956"/>
                  <a:pt x="1423" y="4527"/>
                </a:cubicBezTo>
                <a:cubicBezTo>
                  <a:pt x="1230" y="3955"/>
                  <a:pt x="1316" y="3405"/>
                  <a:pt x="1659" y="2904"/>
                </a:cubicBezTo>
                <a:cubicBezTo>
                  <a:pt x="2167" y="2139"/>
                  <a:pt x="2896" y="1682"/>
                  <a:pt x="3739" y="1367"/>
                </a:cubicBezTo>
                <a:cubicBezTo>
                  <a:pt x="4708" y="1011"/>
                  <a:pt x="5714" y="850"/>
                  <a:pt x="6740" y="850"/>
                </a:cubicBezTo>
                <a:cubicBezTo>
                  <a:pt x="6805" y="850"/>
                  <a:pt x="6870" y="851"/>
                  <a:pt x="6935" y="852"/>
                </a:cubicBezTo>
                <a:cubicBezTo>
                  <a:pt x="7486" y="860"/>
                  <a:pt x="7993" y="974"/>
                  <a:pt x="8436" y="1296"/>
                </a:cubicBezTo>
                <a:cubicBezTo>
                  <a:pt x="8537" y="1367"/>
                  <a:pt x="8651" y="1439"/>
                  <a:pt x="8751" y="1524"/>
                </a:cubicBezTo>
                <a:cubicBezTo>
                  <a:pt x="9294" y="1932"/>
                  <a:pt x="9745" y="2425"/>
                  <a:pt x="9995" y="3069"/>
                </a:cubicBezTo>
                <a:cubicBezTo>
                  <a:pt x="10260" y="3755"/>
                  <a:pt x="10109" y="4356"/>
                  <a:pt x="9638" y="4899"/>
                </a:cubicBezTo>
                <a:cubicBezTo>
                  <a:pt x="9317" y="5261"/>
                  <a:pt x="8955" y="5442"/>
                  <a:pt x="8522" y="5442"/>
                </a:cubicBezTo>
                <a:cubicBezTo>
                  <a:pt x="8365" y="5442"/>
                  <a:pt x="8199" y="5418"/>
                  <a:pt x="8022" y="5371"/>
                </a:cubicBezTo>
                <a:cubicBezTo>
                  <a:pt x="7221" y="5156"/>
                  <a:pt x="6792" y="4692"/>
                  <a:pt x="6699" y="3891"/>
                </a:cubicBezTo>
                <a:cubicBezTo>
                  <a:pt x="6671" y="3683"/>
                  <a:pt x="6592" y="3490"/>
                  <a:pt x="6506" y="3297"/>
                </a:cubicBezTo>
                <a:cubicBezTo>
                  <a:pt x="6443" y="3152"/>
                  <a:pt x="6324" y="3079"/>
                  <a:pt x="6173" y="3079"/>
                </a:cubicBezTo>
                <a:cubicBezTo>
                  <a:pt x="6154" y="3079"/>
                  <a:pt x="6134" y="3080"/>
                  <a:pt x="6113" y="3083"/>
                </a:cubicBezTo>
                <a:cubicBezTo>
                  <a:pt x="5927" y="3104"/>
                  <a:pt x="5841" y="3226"/>
                  <a:pt x="5806" y="3405"/>
                </a:cubicBezTo>
                <a:cubicBezTo>
                  <a:pt x="5734" y="3748"/>
                  <a:pt x="5806" y="4048"/>
                  <a:pt x="5991" y="4327"/>
                </a:cubicBezTo>
                <a:cubicBezTo>
                  <a:pt x="6349" y="4856"/>
                  <a:pt x="6814" y="5256"/>
                  <a:pt x="7400" y="5514"/>
                </a:cubicBezTo>
                <a:cubicBezTo>
                  <a:pt x="7968" y="5763"/>
                  <a:pt x="8554" y="5875"/>
                  <a:pt x="9144" y="5875"/>
                </a:cubicBezTo>
                <a:cubicBezTo>
                  <a:pt x="9468" y="5875"/>
                  <a:pt x="9793" y="5842"/>
                  <a:pt x="10117" y="5778"/>
                </a:cubicBezTo>
                <a:cubicBezTo>
                  <a:pt x="10917" y="5621"/>
                  <a:pt x="11689" y="5406"/>
                  <a:pt x="12469" y="5185"/>
                </a:cubicBezTo>
                <a:cubicBezTo>
                  <a:pt x="13017" y="5030"/>
                  <a:pt x="13566" y="4935"/>
                  <a:pt x="14114" y="4935"/>
                </a:cubicBezTo>
                <a:cubicBezTo>
                  <a:pt x="14601" y="4935"/>
                  <a:pt x="15087" y="5010"/>
                  <a:pt x="15571" y="5185"/>
                </a:cubicBezTo>
                <a:cubicBezTo>
                  <a:pt x="16358" y="5471"/>
                  <a:pt x="17151" y="5778"/>
                  <a:pt x="17902" y="6150"/>
                </a:cubicBezTo>
                <a:cubicBezTo>
                  <a:pt x="18551" y="6474"/>
                  <a:pt x="19204" y="6660"/>
                  <a:pt x="19898" y="6660"/>
                </a:cubicBezTo>
                <a:cubicBezTo>
                  <a:pt x="20122" y="6660"/>
                  <a:pt x="20350" y="6640"/>
                  <a:pt x="20583" y="6600"/>
                </a:cubicBezTo>
                <a:cubicBezTo>
                  <a:pt x="21584" y="6422"/>
                  <a:pt x="22513" y="6043"/>
                  <a:pt x="23379" y="5514"/>
                </a:cubicBezTo>
                <a:cubicBezTo>
                  <a:pt x="23843" y="5228"/>
                  <a:pt x="24272" y="4906"/>
                  <a:pt x="24730" y="4606"/>
                </a:cubicBezTo>
                <a:cubicBezTo>
                  <a:pt x="25373" y="4177"/>
                  <a:pt x="26045" y="3798"/>
                  <a:pt x="26810" y="3612"/>
                </a:cubicBezTo>
                <a:cubicBezTo>
                  <a:pt x="26907" y="3589"/>
                  <a:pt x="26997" y="3577"/>
                  <a:pt x="27084" y="3577"/>
                </a:cubicBezTo>
                <a:cubicBezTo>
                  <a:pt x="27264" y="3577"/>
                  <a:pt x="27427" y="3629"/>
                  <a:pt x="27597" y="3741"/>
                </a:cubicBezTo>
                <a:cubicBezTo>
                  <a:pt x="28347" y="4220"/>
                  <a:pt x="29112" y="4677"/>
                  <a:pt x="29849" y="5171"/>
                </a:cubicBezTo>
                <a:cubicBezTo>
                  <a:pt x="30506" y="5600"/>
                  <a:pt x="31171" y="5971"/>
                  <a:pt x="31908" y="6243"/>
                </a:cubicBezTo>
                <a:cubicBezTo>
                  <a:pt x="32265" y="6374"/>
                  <a:pt x="32619" y="6456"/>
                  <a:pt x="32965" y="6456"/>
                </a:cubicBezTo>
                <a:cubicBezTo>
                  <a:pt x="33372" y="6456"/>
                  <a:pt x="33770" y="6343"/>
                  <a:pt x="34152" y="6064"/>
                </a:cubicBezTo>
                <a:cubicBezTo>
                  <a:pt x="34210" y="6020"/>
                  <a:pt x="34265" y="6001"/>
                  <a:pt x="34320" y="6001"/>
                </a:cubicBezTo>
                <a:cubicBezTo>
                  <a:pt x="34389" y="6001"/>
                  <a:pt x="34457" y="6031"/>
                  <a:pt x="34524" y="6079"/>
                </a:cubicBezTo>
                <a:cubicBezTo>
                  <a:pt x="34760" y="6250"/>
                  <a:pt x="35025" y="6357"/>
                  <a:pt x="35311" y="6422"/>
                </a:cubicBezTo>
                <a:cubicBezTo>
                  <a:pt x="35439" y="6449"/>
                  <a:pt x="35565" y="6461"/>
                  <a:pt x="35689" y="6461"/>
                </a:cubicBezTo>
                <a:cubicBezTo>
                  <a:pt x="36049" y="6461"/>
                  <a:pt x="36395" y="6360"/>
                  <a:pt x="36741" y="6243"/>
                </a:cubicBezTo>
                <a:cubicBezTo>
                  <a:pt x="37713" y="5900"/>
                  <a:pt x="38556" y="5328"/>
                  <a:pt x="39407" y="4777"/>
                </a:cubicBezTo>
                <a:cubicBezTo>
                  <a:pt x="39986" y="4398"/>
                  <a:pt x="40573" y="4041"/>
                  <a:pt x="41166" y="3676"/>
                </a:cubicBezTo>
                <a:cubicBezTo>
                  <a:pt x="41276" y="3605"/>
                  <a:pt x="41386" y="3555"/>
                  <a:pt x="41509" y="3555"/>
                </a:cubicBezTo>
                <a:cubicBezTo>
                  <a:pt x="41546" y="3555"/>
                  <a:pt x="41584" y="3559"/>
                  <a:pt x="41624" y="3569"/>
                </a:cubicBezTo>
                <a:cubicBezTo>
                  <a:pt x="41888" y="3648"/>
                  <a:pt x="42160" y="3712"/>
                  <a:pt x="42417" y="3798"/>
                </a:cubicBezTo>
                <a:cubicBezTo>
                  <a:pt x="43275" y="4112"/>
                  <a:pt x="43997" y="4656"/>
                  <a:pt x="44741" y="5178"/>
                </a:cubicBezTo>
                <a:cubicBezTo>
                  <a:pt x="45734" y="5864"/>
                  <a:pt x="46807" y="6357"/>
                  <a:pt x="47994" y="6593"/>
                </a:cubicBezTo>
                <a:cubicBezTo>
                  <a:pt x="48270" y="6645"/>
                  <a:pt x="48546" y="6673"/>
                  <a:pt x="48819" y="6673"/>
                </a:cubicBezTo>
                <a:cubicBezTo>
                  <a:pt x="49405" y="6673"/>
                  <a:pt x="49978" y="6545"/>
                  <a:pt x="50524" y="6257"/>
                </a:cubicBezTo>
                <a:cubicBezTo>
                  <a:pt x="51289" y="5850"/>
                  <a:pt x="52104" y="5557"/>
                  <a:pt x="52919" y="5249"/>
                </a:cubicBezTo>
                <a:cubicBezTo>
                  <a:pt x="53458" y="5044"/>
                  <a:pt x="54014" y="4935"/>
                  <a:pt x="54579" y="4935"/>
                </a:cubicBezTo>
                <a:cubicBezTo>
                  <a:pt x="54898" y="4935"/>
                  <a:pt x="55220" y="4970"/>
                  <a:pt x="55543" y="5042"/>
                </a:cubicBezTo>
                <a:cubicBezTo>
                  <a:pt x="55994" y="5149"/>
                  <a:pt x="56444" y="5256"/>
                  <a:pt x="56887" y="5392"/>
                </a:cubicBezTo>
                <a:cubicBezTo>
                  <a:pt x="57724" y="5643"/>
                  <a:pt x="58567" y="5865"/>
                  <a:pt x="59452" y="5865"/>
                </a:cubicBezTo>
                <a:cubicBezTo>
                  <a:pt x="59550" y="5865"/>
                  <a:pt x="59648" y="5863"/>
                  <a:pt x="59747" y="5857"/>
                </a:cubicBezTo>
                <a:cubicBezTo>
                  <a:pt x="60555" y="5814"/>
                  <a:pt x="61327" y="5614"/>
                  <a:pt x="61963" y="5092"/>
                </a:cubicBezTo>
                <a:cubicBezTo>
                  <a:pt x="62228" y="4863"/>
                  <a:pt x="62464" y="4577"/>
                  <a:pt x="62685" y="4298"/>
                </a:cubicBezTo>
                <a:cubicBezTo>
                  <a:pt x="62864" y="4070"/>
                  <a:pt x="62928" y="3784"/>
                  <a:pt x="62871" y="3483"/>
                </a:cubicBezTo>
                <a:cubicBezTo>
                  <a:pt x="62828" y="3219"/>
                  <a:pt x="62735" y="3112"/>
                  <a:pt x="62549" y="3083"/>
                </a:cubicBezTo>
                <a:cubicBezTo>
                  <a:pt x="62529" y="3081"/>
                  <a:pt x="62510" y="3080"/>
                  <a:pt x="62491" y="3080"/>
                </a:cubicBezTo>
                <a:cubicBezTo>
                  <a:pt x="62328" y="3080"/>
                  <a:pt x="62210" y="3163"/>
                  <a:pt x="62121" y="3362"/>
                </a:cubicBezTo>
                <a:cubicBezTo>
                  <a:pt x="62049" y="3526"/>
                  <a:pt x="62013" y="3691"/>
                  <a:pt x="61970" y="3855"/>
                </a:cubicBezTo>
                <a:cubicBezTo>
                  <a:pt x="61935" y="3991"/>
                  <a:pt x="61927" y="4134"/>
                  <a:pt x="61892" y="4255"/>
                </a:cubicBezTo>
                <a:cubicBezTo>
                  <a:pt x="61770" y="4684"/>
                  <a:pt x="61556" y="5042"/>
                  <a:pt x="61105" y="5192"/>
                </a:cubicBezTo>
                <a:cubicBezTo>
                  <a:pt x="60869" y="5278"/>
                  <a:pt x="60641" y="5335"/>
                  <a:pt x="60412" y="5406"/>
                </a:cubicBezTo>
                <a:cubicBezTo>
                  <a:pt x="60297" y="5448"/>
                  <a:pt x="60185" y="5467"/>
                  <a:pt x="60077" y="5467"/>
                </a:cubicBezTo>
                <a:cubicBezTo>
                  <a:pt x="59849" y="5467"/>
                  <a:pt x="59636" y="5382"/>
                  <a:pt x="59432" y="5242"/>
                </a:cubicBezTo>
                <a:cubicBezTo>
                  <a:pt x="58746" y="4763"/>
                  <a:pt x="58267" y="3927"/>
                  <a:pt x="58725" y="2947"/>
                </a:cubicBezTo>
                <a:cubicBezTo>
                  <a:pt x="59003" y="2332"/>
                  <a:pt x="59447" y="1882"/>
                  <a:pt x="59969" y="1474"/>
                </a:cubicBezTo>
                <a:cubicBezTo>
                  <a:pt x="60537" y="1027"/>
                  <a:pt x="61164" y="844"/>
                  <a:pt x="61884" y="844"/>
                </a:cubicBezTo>
                <a:cubicBezTo>
                  <a:pt x="61925" y="844"/>
                  <a:pt x="61965" y="844"/>
                  <a:pt x="62006" y="845"/>
                </a:cubicBezTo>
                <a:cubicBezTo>
                  <a:pt x="63057" y="860"/>
                  <a:pt x="64079" y="1031"/>
                  <a:pt x="65052" y="1417"/>
                </a:cubicBezTo>
                <a:cubicBezTo>
                  <a:pt x="65838" y="1717"/>
                  <a:pt x="66539" y="2175"/>
                  <a:pt x="67011" y="2897"/>
                </a:cubicBezTo>
                <a:cubicBezTo>
                  <a:pt x="67583" y="3755"/>
                  <a:pt x="67411" y="4742"/>
                  <a:pt x="66596" y="5356"/>
                </a:cubicBezTo>
                <a:cubicBezTo>
                  <a:pt x="66231" y="5635"/>
                  <a:pt x="65824" y="5807"/>
                  <a:pt x="65395" y="5943"/>
                </a:cubicBezTo>
                <a:cubicBezTo>
                  <a:pt x="65222" y="5999"/>
                  <a:pt x="65057" y="6025"/>
                  <a:pt x="64897" y="6025"/>
                </a:cubicBezTo>
                <a:cubicBezTo>
                  <a:pt x="64512" y="6025"/>
                  <a:pt x="64160" y="5877"/>
                  <a:pt x="63822" y="5650"/>
                </a:cubicBezTo>
                <a:cubicBezTo>
                  <a:pt x="63729" y="5600"/>
                  <a:pt x="63658" y="5514"/>
                  <a:pt x="63579" y="5457"/>
                </a:cubicBezTo>
                <a:cubicBezTo>
                  <a:pt x="63479" y="5392"/>
                  <a:pt x="63379" y="5328"/>
                  <a:pt x="63272" y="5306"/>
                </a:cubicBezTo>
                <a:cubicBezTo>
                  <a:pt x="63227" y="5294"/>
                  <a:pt x="63184" y="5288"/>
                  <a:pt x="63142" y="5288"/>
                </a:cubicBezTo>
                <a:cubicBezTo>
                  <a:pt x="63014" y="5288"/>
                  <a:pt x="62898" y="5345"/>
                  <a:pt x="62807" y="5464"/>
                </a:cubicBezTo>
                <a:cubicBezTo>
                  <a:pt x="62692" y="5628"/>
                  <a:pt x="62750" y="5793"/>
                  <a:pt x="62857" y="5914"/>
                </a:cubicBezTo>
                <a:cubicBezTo>
                  <a:pt x="63021" y="6093"/>
                  <a:pt x="63222" y="6272"/>
                  <a:pt x="63436" y="6393"/>
                </a:cubicBezTo>
                <a:cubicBezTo>
                  <a:pt x="63677" y="6529"/>
                  <a:pt x="63932" y="6576"/>
                  <a:pt x="64193" y="6576"/>
                </a:cubicBezTo>
                <a:cubicBezTo>
                  <a:pt x="64413" y="6576"/>
                  <a:pt x="64637" y="6543"/>
                  <a:pt x="64859" y="6500"/>
                </a:cubicBezTo>
                <a:cubicBezTo>
                  <a:pt x="65538" y="6379"/>
                  <a:pt x="66117" y="5993"/>
                  <a:pt x="66732" y="5714"/>
                </a:cubicBezTo>
                <a:cubicBezTo>
                  <a:pt x="67182" y="5507"/>
                  <a:pt x="67561" y="5206"/>
                  <a:pt x="67883" y="4835"/>
                </a:cubicBezTo>
                <a:cubicBezTo>
                  <a:pt x="68562" y="4034"/>
                  <a:pt x="68734" y="2861"/>
                  <a:pt x="68054" y="1882"/>
                </a:cubicBezTo>
                <a:cubicBezTo>
                  <a:pt x="67625" y="1267"/>
                  <a:pt x="67025" y="852"/>
                  <a:pt x="66360" y="559"/>
                </a:cubicBezTo>
                <a:cubicBezTo>
                  <a:pt x="65507" y="187"/>
                  <a:pt x="64630" y="16"/>
                  <a:pt x="63710" y="16"/>
                </a:cubicBezTo>
                <a:cubicBezTo>
                  <a:pt x="63605" y="16"/>
                  <a:pt x="63499" y="19"/>
                  <a:pt x="63393" y="23"/>
                </a:cubicBezTo>
                <a:cubicBezTo>
                  <a:pt x="62657" y="59"/>
                  <a:pt x="61942" y="166"/>
                  <a:pt x="61263" y="452"/>
                </a:cubicBezTo>
                <a:cubicBezTo>
                  <a:pt x="60819" y="638"/>
                  <a:pt x="60355" y="767"/>
                  <a:pt x="59890" y="895"/>
                </a:cubicBezTo>
                <a:cubicBezTo>
                  <a:pt x="59053" y="1124"/>
                  <a:pt x="58324" y="1524"/>
                  <a:pt x="57759" y="2196"/>
                </a:cubicBezTo>
                <a:cubicBezTo>
                  <a:pt x="56944" y="3169"/>
                  <a:pt x="57180" y="4499"/>
                  <a:pt x="57945" y="5078"/>
                </a:cubicBezTo>
                <a:cubicBezTo>
                  <a:pt x="58067" y="5171"/>
                  <a:pt x="58167" y="5271"/>
                  <a:pt x="58289" y="5356"/>
                </a:cubicBezTo>
                <a:cubicBezTo>
                  <a:pt x="58281" y="5371"/>
                  <a:pt x="58281" y="5385"/>
                  <a:pt x="58267" y="5399"/>
                </a:cubicBezTo>
                <a:cubicBezTo>
                  <a:pt x="58146" y="5371"/>
                  <a:pt x="58017" y="5356"/>
                  <a:pt x="57902" y="5321"/>
                </a:cubicBezTo>
                <a:cubicBezTo>
                  <a:pt x="57180" y="5078"/>
                  <a:pt x="56465" y="4827"/>
                  <a:pt x="55729" y="4606"/>
                </a:cubicBezTo>
                <a:cubicBezTo>
                  <a:pt x="55233" y="4456"/>
                  <a:pt x="54735" y="4366"/>
                  <a:pt x="54238" y="4366"/>
                </a:cubicBezTo>
                <a:cubicBezTo>
                  <a:pt x="53761" y="4366"/>
                  <a:pt x="53285" y="4449"/>
                  <a:pt x="52812" y="4642"/>
                </a:cubicBezTo>
                <a:cubicBezTo>
                  <a:pt x="52347" y="4835"/>
                  <a:pt x="51883" y="5063"/>
                  <a:pt x="51454" y="5321"/>
                </a:cubicBezTo>
                <a:cubicBezTo>
                  <a:pt x="50810" y="5707"/>
                  <a:pt x="50138" y="5936"/>
                  <a:pt x="49388" y="5943"/>
                </a:cubicBezTo>
                <a:cubicBezTo>
                  <a:pt x="49009" y="5943"/>
                  <a:pt x="48644" y="5900"/>
                  <a:pt x="48315" y="5714"/>
                </a:cubicBezTo>
                <a:cubicBezTo>
                  <a:pt x="48058" y="5571"/>
                  <a:pt x="47851" y="5364"/>
                  <a:pt x="47743" y="5078"/>
                </a:cubicBezTo>
                <a:cubicBezTo>
                  <a:pt x="47633" y="4790"/>
                  <a:pt x="47733" y="4612"/>
                  <a:pt x="47979" y="4612"/>
                </a:cubicBezTo>
                <a:cubicBezTo>
                  <a:pt x="48021" y="4612"/>
                  <a:pt x="48066" y="4617"/>
                  <a:pt x="48115" y="4627"/>
                </a:cubicBezTo>
                <a:cubicBezTo>
                  <a:pt x="48251" y="4649"/>
                  <a:pt x="48380" y="4720"/>
                  <a:pt x="48501" y="4777"/>
                </a:cubicBezTo>
                <a:cubicBezTo>
                  <a:pt x="48616" y="4820"/>
                  <a:pt x="48723" y="4892"/>
                  <a:pt x="48851" y="4927"/>
                </a:cubicBezTo>
                <a:cubicBezTo>
                  <a:pt x="48944" y="4959"/>
                  <a:pt x="49030" y="4974"/>
                  <a:pt x="49110" y="4974"/>
                </a:cubicBezTo>
                <a:cubicBezTo>
                  <a:pt x="49465" y="4974"/>
                  <a:pt x="49682" y="4681"/>
                  <a:pt x="49595" y="4255"/>
                </a:cubicBezTo>
                <a:cubicBezTo>
                  <a:pt x="49495" y="3762"/>
                  <a:pt x="49209" y="3390"/>
                  <a:pt x="48787" y="3133"/>
                </a:cubicBezTo>
                <a:cubicBezTo>
                  <a:pt x="47929" y="2604"/>
                  <a:pt x="47021" y="2246"/>
                  <a:pt x="46006" y="2118"/>
                </a:cubicBezTo>
                <a:cubicBezTo>
                  <a:pt x="45698" y="2078"/>
                  <a:pt x="45393" y="2057"/>
                  <a:pt x="45091" y="2057"/>
                </a:cubicBezTo>
                <a:cubicBezTo>
                  <a:pt x="44299" y="2057"/>
                  <a:pt x="43529" y="2201"/>
                  <a:pt x="42789" y="2532"/>
                </a:cubicBezTo>
                <a:cubicBezTo>
                  <a:pt x="42604" y="2617"/>
                  <a:pt x="42430" y="2667"/>
                  <a:pt x="42255" y="2667"/>
                </a:cubicBezTo>
                <a:cubicBezTo>
                  <a:pt x="42119" y="2667"/>
                  <a:pt x="41982" y="2637"/>
                  <a:pt x="41838" y="2568"/>
                </a:cubicBezTo>
                <a:cubicBezTo>
                  <a:pt x="41809" y="2547"/>
                  <a:pt x="41774" y="2547"/>
                  <a:pt x="41738" y="2532"/>
                </a:cubicBezTo>
                <a:cubicBezTo>
                  <a:pt x="41180" y="2333"/>
                  <a:pt x="40621" y="2236"/>
                  <a:pt x="40058" y="2236"/>
                </a:cubicBezTo>
                <a:cubicBezTo>
                  <a:pt x="39610" y="2236"/>
                  <a:pt x="39160" y="2298"/>
                  <a:pt x="38707" y="2418"/>
                </a:cubicBezTo>
                <a:cubicBezTo>
                  <a:pt x="38020" y="2597"/>
                  <a:pt x="37405" y="2897"/>
                  <a:pt x="36948" y="3455"/>
                </a:cubicBezTo>
                <a:cubicBezTo>
                  <a:pt x="36662" y="3812"/>
                  <a:pt x="36419" y="4213"/>
                  <a:pt x="36154" y="4584"/>
                </a:cubicBezTo>
                <a:cubicBezTo>
                  <a:pt x="35926" y="4899"/>
                  <a:pt x="35704" y="5206"/>
                  <a:pt x="35461" y="5499"/>
                </a:cubicBezTo>
                <a:cubicBezTo>
                  <a:pt x="35318" y="5671"/>
                  <a:pt x="35132" y="5785"/>
                  <a:pt x="34903" y="5800"/>
                </a:cubicBezTo>
                <a:cubicBezTo>
                  <a:pt x="34888" y="5801"/>
                  <a:pt x="34873" y="5802"/>
                  <a:pt x="34858" y="5802"/>
                </a:cubicBezTo>
                <a:cubicBezTo>
                  <a:pt x="34724" y="5802"/>
                  <a:pt x="34625" y="5741"/>
                  <a:pt x="34567" y="5600"/>
                </a:cubicBezTo>
                <a:cubicBezTo>
                  <a:pt x="34510" y="5442"/>
                  <a:pt x="34553" y="5328"/>
                  <a:pt x="34689" y="5242"/>
                </a:cubicBezTo>
                <a:cubicBezTo>
                  <a:pt x="34810" y="5156"/>
                  <a:pt x="34946" y="5085"/>
                  <a:pt x="35068" y="5006"/>
                </a:cubicBezTo>
                <a:cubicBezTo>
                  <a:pt x="35318" y="4856"/>
                  <a:pt x="35582" y="4727"/>
                  <a:pt x="35811" y="4563"/>
                </a:cubicBezTo>
                <a:cubicBezTo>
                  <a:pt x="36297" y="4213"/>
                  <a:pt x="36526" y="3619"/>
                  <a:pt x="36383" y="3140"/>
                </a:cubicBezTo>
                <a:cubicBezTo>
                  <a:pt x="36283" y="2783"/>
                  <a:pt x="36018" y="2561"/>
                  <a:pt x="35740" y="2354"/>
                </a:cubicBezTo>
                <a:cubicBezTo>
                  <a:pt x="35203" y="1953"/>
                  <a:pt x="34660" y="1567"/>
                  <a:pt x="34310" y="917"/>
                </a:cubicBezTo>
                <a:cubicBezTo>
                  <a:pt x="33952" y="1582"/>
                  <a:pt x="33373" y="1968"/>
                  <a:pt x="32830" y="2397"/>
                </a:cubicBezTo>
                <a:cubicBezTo>
                  <a:pt x="32658" y="2532"/>
                  <a:pt x="32494" y="2683"/>
                  <a:pt x="32372" y="2861"/>
                </a:cubicBezTo>
                <a:cubicBezTo>
                  <a:pt x="32151" y="3176"/>
                  <a:pt x="32122" y="3533"/>
                  <a:pt x="32279" y="3884"/>
                </a:cubicBezTo>
                <a:cubicBezTo>
                  <a:pt x="32444" y="4227"/>
                  <a:pt x="32673" y="4534"/>
                  <a:pt x="33030" y="4713"/>
                </a:cubicBezTo>
                <a:cubicBezTo>
                  <a:pt x="33316" y="4856"/>
                  <a:pt x="33595" y="5028"/>
                  <a:pt x="33874" y="5192"/>
                </a:cubicBezTo>
                <a:cubicBezTo>
                  <a:pt x="34088" y="5328"/>
                  <a:pt x="34131" y="5442"/>
                  <a:pt x="34045" y="5614"/>
                </a:cubicBezTo>
                <a:cubicBezTo>
                  <a:pt x="33985" y="5728"/>
                  <a:pt x="33887" y="5798"/>
                  <a:pt x="33766" y="5798"/>
                </a:cubicBezTo>
                <a:cubicBezTo>
                  <a:pt x="33713" y="5798"/>
                  <a:pt x="33655" y="5785"/>
                  <a:pt x="33595" y="5757"/>
                </a:cubicBezTo>
                <a:cubicBezTo>
                  <a:pt x="33409" y="5671"/>
                  <a:pt x="33202" y="5542"/>
                  <a:pt x="33080" y="5385"/>
                </a:cubicBezTo>
                <a:cubicBezTo>
                  <a:pt x="32766" y="4978"/>
                  <a:pt x="32487" y="4563"/>
                  <a:pt x="32201" y="4134"/>
                </a:cubicBezTo>
                <a:cubicBezTo>
                  <a:pt x="31808" y="3533"/>
                  <a:pt x="31364" y="2990"/>
                  <a:pt x="30699" y="2690"/>
                </a:cubicBezTo>
                <a:cubicBezTo>
                  <a:pt x="30006" y="2379"/>
                  <a:pt x="29299" y="2219"/>
                  <a:pt x="28584" y="2219"/>
                </a:cubicBezTo>
                <a:cubicBezTo>
                  <a:pt x="28032" y="2219"/>
                  <a:pt x="27475" y="2315"/>
                  <a:pt x="26917" y="2511"/>
                </a:cubicBezTo>
                <a:cubicBezTo>
                  <a:pt x="26724" y="2586"/>
                  <a:pt x="26542" y="2625"/>
                  <a:pt x="26360" y="2625"/>
                </a:cubicBezTo>
                <a:cubicBezTo>
                  <a:pt x="26158" y="2625"/>
                  <a:pt x="25956" y="2577"/>
                  <a:pt x="25738" y="2475"/>
                </a:cubicBezTo>
                <a:cubicBezTo>
                  <a:pt x="25034" y="2160"/>
                  <a:pt x="24302" y="2026"/>
                  <a:pt x="23556" y="2026"/>
                </a:cubicBezTo>
                <a:cubicBezTo>
                  <a:pt x="23120" y="2026"/>
                  <a:pt x="22678" y="2072"/>
                  <a:pt x="22235" y="2154"/>
                </a:cubicBezTo>
                <a:cubicBezTo>
                  <a:pt x="21362" y="2318"/>
                  <a:pt x="20555" y="2647"/>
                  <a:pt x="19804" y="3133"/>
                </a:cubicBezTo>
                <a:cubicBezTo>
                  <a:pt x="19375" y="3405"/>
                  <a:pt x="19103" y="3791"/>
                  <a:pt x="19017" y="4298"/>
                </a:cubicBezTo>
                <a:cubicBezTo>
                  <a:pt x="18958" y="4687"/>
                  <a:pt x="19193" y="4960"/>
                  <a:pt x="19534" y="4960"/>
                </a:cubicBezTo>
                <a:cubicBezTo>
                  <a:pt x="19602" y="4960"/>
                  <a:pt x="19673" y="4950"/>
                  <a:pt x="19747" y="4927"/>
                </a:cubicBezTo>
                <a:cubicBezTo>
                  <a:pt x="19861" y="4892"/>
                  <a:pt x="19975" y="4827"/>
                  <a:pt x="20090" y="4777"/>
                </a:cubicBezTo>
                <a:cubicBezTo>
                  <a:pt x="20219" y="4720"/>
                  <a:pt x="20340" y="4642"/>
                  <a:pt x="20476" y="4620"/>
                </a:cubicBezTo>
                <a:cubicBezTo>
                  <a:pt x="20511" y="4616"/>
                  <a:pt x="20548" y="4614"/>
                  <a:pt x="20587" y="4614"/>
                </a:cubicBezTo>
                <a:cubicBezTo>
                  <a:pt x="20689" y="4614"/>
                  <a:pt x="20794" y="4630"/>
                  <a:pt x="20862" y="4677"/>
                </a:cubicBezTo>
                <a:cubicBezTo>
                  <a:pt x="20998" y="4777"/>
                  <a:pt x="20941" y="4956"/>
                  <a:pt x="20876" y="5099"/>
                </a:cubicBezTo>
                <a:cubicBezTo>
                  <a:pt x="20833" y="5185"/>
                  <a:pt x="20783" y="5285"/>
                  <a:pt x="20719" y="5364"/>
                </a:cubicBezTo>
                <a:cubicBezTo>
                  <a:pt x="20497" y="5650"/>
                  <a:pt x="20197" y="5814"/>
                  <a:pt x="19840" y="5871"/>
                </a:cubicBezTo>
                <a:cubicBezTo>
                  <a:pt x="19626" y="5909"/>
                  <a:pt x="19415" y="5928"/>
                  <a:pt x="19207" y="5928"/>
                </a:cubicBezTo>
                <a:cubicBezTo>
                  <a:pt x="18627" y="5928"/>
                  <a:pt x="18067" y="5782"/>
                  <a:pt x="17530" y="5492"/>
                </a:cubicBezTo>
                <a:cubicBezTo>
                  <a:pt x="17073" y="5249"/>
                  <a:pt x="16615" y="4992"/>
                  <a:pt x="16151" y="4763"/>
                </a:cubicBezTo>
                <a:cubicBezTo>
                  <a:pt x="15572" y="4478"/>
                  <a:pt x="14984" y="4352"/>
                  <a:pt x="14391" y="4352"/>
                </a:cubicBezTo>
                <a:cubicBezTo>
                  <a:pt x="13870" y="4352"/>
                  <a:pt x="13344" y="4449"/>
                  <a:pt x="12819" y="4620"/>
                </a:cubicBezTo>
                <a:cubicBezTo>
                  <a:pt x="12254" y="4799"/>
                  <a:pt x="11704" y="5006"/>
                  <a:pt x="11146" y="5192"/>
                </a:cubicBezTo>
                <a:cubicBezTo>
                  <a:pt x="11010" y="5242"/>
                  <a:pt x="10889" y="5285"/>
                  <a:pt x="10746" y="5314"/>
                </a:cubicBezTo>
                <a:cubicBezTo>
                  <a:pt x="10655" y="5330"/>
                  <a:pt x="10556" y="5374"/>
                  <a:pt x="10427" y="5374"/>
                </a:cubicBezTo>
                <a:cubicBezTo>
                  <a:pt x="10392" y="5374"/>
                  <a:pt x="10356" y="5371"/>
                  <a:pt x="10317" y="5364"/>
                </a:cubicBezTo>
                <a:cubicBezTo>
                  <a:pt x="10403" y="5299"/>
                  <a:pt x="10438" y="5278"/>
                  <a:pt x="10474" y="5249"/>
                </a:cubicBezTo>
                <a:cubicBezTo>
                  <a:pt x="11218" y="4727"/>
                  <a:pt x="11532" y="3955"/>
                  <a:pt x="11346" y="3112"/>
                </a:cubicBezTo>
                <a:cubicBezTo>
                  <a:pt x="11225" y="2568"/>
                  <a:pt x="10903" y="2146"/>
                  <a:pt x="10503" y="1789"/>
                </a:cubicBezTo>
                <a:cubicBezTo>
                  <a:pt x="9902" y="1260"/>
                  <a:pt x="9201" y="974"/>
                  <a:pt x="8429" y="795"/>
                </a:cubicBezTo>
                <a:cubicBezTo>
                  <a:pt x="8172" y="738"/>
                  <a:pt x="7922" y="652"/>
                  <a:pt x="7679" y="545"/>
                </a:cubicBezTo>
                <a:cubicBezTo>
                  <a:pt x="6793" y="167"/>
                  <a:pt x="5881" y="1"/>
                  <a:pt x="49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2407750" y="4183703"/>
            <a:ext cx="4328524" cy="420295"/>
          </a:xfrm>
          <a:custGeom>
            <a:avLst/>
            <a:gdLst/>
            <a:ahLst/>
            <a:cxnLst/>
            <a:rect l="l" t="t" r="r" b="b"/>
            <a:pathLst>
              <a:path w="68734" h="6674" extrusionOk="0">
                <a:moveTo>
                  <a:pt x="34231" y="1896"/>
                </a:moveTo>
                <a:lnTo>
                  <a:pt x="34231" y="1896"/>
                </a:lnTo>
                <a:cubicBezTo>
                  <a:pt x="34203" y="2132"/>
                  <a:pt x="34031" y="2354"/>
                  <a:pt x="33845" y="2568"/>
                </a:cubicBezTo>
                <a:cubicBezTo>
                  <a:pt x="33681" y="2747"/>
                  <a:pt x="33502" y="2919"/>
                  <a:pt x="33352" y="3097"/>
                </a:cubicBezTo>
                <a:cubicBezTo>
                  <a:pt x="33016" y="3490"/>
                  <a:pt x="33009" y="3819"/>
                  <a:pt x="33295" y="4248"/>
                </a:cubicBezTo>
                <a:cubicBezTo>
                  <a:pt x="33309" y="4284"/>
                  <a:pt x="33330" y="4320"/>
                  <a:pt x="33366" y="4384"/>
                </a:cubicBezTo>
                <a:cubicBezTo>
                  <a:pt x="32866" y="4141"/>
                  <a:pt x="32694" y="3748"/>
                  <a:pt x="32880" y="3305"/>
                </a:cubicBezTo>
                <a:cubicBezTo>
                  <a:pt x="32944" y="3162"/>
                  <a:pt x="33023" y="3004"/>
                  <a:pt x="33137" y="2897"/>
                </a:cubicBezTo>
                <a:cubicBezTo>
                  <a:pt x="33509" y="2540"/>
                  <a:pt x="33888" y="2204"/>
                  <a:pt x="34231" y="1896"/>
                </a:cubicBezTo>
                <a:close/>
                <a:moveTo>
                  <a:pt x="63312" y="432"/>
                </a:moveTo>
                <a:cubicBezTo>
                  <a:pt x="64359" y="432"/>
                  <a:pt x="65372" y="617"/>
                  <a:pt x="66324" y="1138"/>
                </a:cubicBezTo>
                <a:cubicBezTo>
                  <a:pt x="66939" y="1482"/>
                  <a:pt x="67468" y="1910"/>
                  <a:pt x="67790" y="2561"/>
                </a:cubicBezTo>
                <a:cubicBezTo>
                  <a:pt x="68076" y="3126"/>
                  <a:pt x="68004" y="3884"/>
                  <a:pt x="67575" y="4391"/>
                </a:cubicBezTo>
                <a:cubicBezTo>
                  <a:pt x="67575" y="4327"/>
                  <a:pt x="67561" y="4284"/>
                  <a:pt x="67575" y="4241"/>
                </a:cubicBezTo>
                <a:cubicBezTo>
                  <a:pt x="67668" y="3483"/>
                  <a:pt x="67375" y="2861"/>
                  <a:pt x="66868" y="2325"/>
                </a:cubicBezTo>
                <a:cubicBezTo>
                  <a:pt x="66260" y="1682"/>
                  <a:pt x="65488" y="1288"/>
                  <a:pt x="64659" y="1024"/>
                </a:cubicBezTo>
                <a:cubicBezTo>
                  <a:pt x="63908" y="781"/>
                  <a:pt x="63129" y="667"/>
                  <a:pt x="62356" y="602"/>
                </a:cubicBezTo>
                <a:cubicBezTo>
                  <a:pt x="62299" y="602"/>
                  <a:pt x="62249" y="595"/>
                  <a:pt x="62185" y="538"/>
                </a:cubicBezTo>
                <a:cubicBezTo>
                  <a:pt x="62356" y="516"/>
                  <a:pt x="62535" y="459"/>
                  <a:pt x="62700" y="452"/>
                </a:cubicBezTo>
                <a:cubicBezTo>
                  <a:pt x="62905" y="439"/>
                  <a:pt x="63109" y="432"/>
                  <a:pt x="63312" y="432"/>
                </a:cubicBezTo>
                <a:close/>
                <a:moveTo>
                  <a:pt x="34417" y="1810"/>
                </a:moveTo>
                <a:cubicBezTo>
                  <a:pt x="34746" y="2132"/>
                  <a:pt x="35068" y="2425"/>
                  <a:pt x="35375" y="2740"/>
                </a:cubicBezTo>
                <a:cubicBezTo>
                  <a:pt x="35497" y="2861"/>
                  <a:pt x="35604" y="2997"/>
                  <a:pt x="35697" y="3147"/>
                </a:cubicBezTo>
                <a:cubicBezTo>
                  <a:pt x="35997" y="3662"/>
                  <a:pt x="35875" y="4091"/>
                  <a:pt x="35289" y="4427"/>
                </a:cubicBezTo>
                <a:cubicBezTo>
                  <a:pt x="35354" y="4320"/>
                  <a:pt x="35389" y="4255"/>
                  <a:pt x="35425" y="4198"/>
                </a:cubicBezTo>
                <a:cubicBezTo>
                  <a:pt x="35632" y="3877"/>
                  <a:pt x="35625" y="3498"/>
                  <a:pt x="35389" y="3204"/>
                </a:cubicBezTo>
                <a:cubicBezTo>
                  <a:pt x="35253" y="3033"/>
                  <a:pt x="35096" y="2883"/>
                  <a:pt x="34946" y="2718"/>
                </a:cubicBezTo>
                <a:cubicBezTo>
                  <a:pt x="34617" y="2361"/>
                  <a:pt x="34524" y="2218"/>
                  <a:pt x="34417" y="1810"/>
                </a:cubicBezTo>
                <a:close/>
                <a:moveTo>
                  <a:pt x="5242" y="434"/>
                </a:moveTo>
                <a:cubicBezTo>
                  <a:pt x="5621" y="434"/>
                  <a:pt x="6004" y="465"/>
                  <a:pt x="6392" y="524"/>
                </a:cubicBezTo>
                <a:cubicBezTo>
                  <a:pt x="6420" y="531"/>
                  <a:pt x="6456" y="552"/>
                  <a:pt x="6528" y="588"/>
                </a:cubicBezTo>
                <a:cubicBezTo>
                  <a:pt x="6227" y="609"/>
                  <a:pt x="5984" y="638"/>
                  <a:pt x="5734" y="667"/>
                </a:cubicBezTo>
                <a:cubicBezTo>
                  <a:pt x="4540" y="788"/>
                  <a:pt x="3418" y="1103"/>
                  <a:pt x="2424" y="1782"/>
                </a:cubicBezTo>
                <a:cubicBezTo>
                  <a:pt x="1952" y="2104"/>
                  <a:pt x="1559" y="2504"/>
                  <a:pt x="1287" y="3019"/>
                </a:cubicBezTo>
                <a:cubicBezTo>
                  <a:pt x="1108" y="3362"/>
                  <a:pt x="1051" y="3734"/>
                  <a:pt x="1073" y="4127"/>
                </a:cubicBezTo>
                <a:cubicBezTo>
                  <a:pt x="1073" y="4205"/>
                  <a:pt x="1087" y="4284"/>
                  <a:pt x="1094" y="4448"/>
                </a:cubicBezTo>
                <a:cubicBezTo>
                  <a:pt x="558" y="3662"/>
                  <a:pt x="587" y="2811"/>
                  <a:pt x="1151" y="2096"/>
                </a:cubicBezTo>
                <a:cubicBezTo>
                  <a:pt x="1595" y="1553"/>
                  <a:pt x="2152" y="1181"/>
                  <a:pt x="2796" y="917"/>
                </a:cubicBezTo>
                <a:cubicBezTo>
                  <a:pt x="3596" y="583"/>
                  <a:pt x="4410" y="434"/>
                  <a:pt x="5242" y="434"/>
                </a:cubicBezTo>
                <a:close/>
                <a:moveTo>
                  <a:pt x="15157" y="4756"/>
                </a:moveTo>
                <a:cubicBezTo>
                  <a:pt x="15278" y="4784"/>
                  <a:pt x="15393" y="4813"/>
                  <a:pt x="15514" y="4842"/>
                </a:cubicBezTo>
                <a:lnTo>
                  <a:pt x="15493" y="4892"/>
                </a:lnTo>
                <a:cubicBezTo>
                  <a:pt x="15371" y="4863"/>
                  <a:pt x="15264" y="4827"/>
                  <a:pt x="15150" y="4806"/>
                </a:cubicBezTo>
                <a:cubicBezTo>
                  <a:pt x="15150" y="4784"/>
                  <a:pt x="15157" y="4777"/>
                  <a:pt x="15157" y="4756"/>
                </a:cubicBezTo>
                <a:close/>
                <a:moveTo>
                  <a:pt x="53506" y="4770"/>
                </a:moveTo>
                <a:cubicBezTo>
                  <a:pt x="53506" y="4784"/>
                  <a:pt x="53513" y="4792"/>
                  <a:pt x="53513" y="4813"/>
                </a:cubicBezTo>
                <a:cubicBezTo>
                  <a:pt x="53398" y="4827"/>
                  <a:pt x="53284" y="4856"/>
                  <a:pt x="53155" y="4892"/>
                </a:cubicBezTo>
                <a:cubicBezTo>
                  <a:pt x="53155" y="4877"/>
                  <a:pt x="53148" y="4856"/>
                  <a:pt x="53148" y="4842"/>
                </a:cubicBezTo>
                <a:cubicBezTo>
                  <a:pt x="53263" y="4813"/>
                  <a:pt x="53384" y="4792"/>
                  <a:pt x="53506" y="4770"/>
                </a:cubicBezTo>
                <a:close/>
                <a:moveTo>
                  <a:pt x="8865" y="1231"/>
                </a:moveTo>
                <a:cubicBezTo>
                  <a:pt x="9273" y="1310"/>
                  <a:pt x="9545" y="1489"/>
                  <a:pt x="9823" y="1646"/>
                </a:cubicBezTo>
                <a:cubicBezTo>
                  <a:pt x="10288" y="1925"/>
                  <a:pt x="10667" y="2289"/>
                  <a:pt x="10896" y="2790"/>
                </a:cubicBezTo>
                <a:cubicBezTo>
                  <a:pt x="11389" y="3862"/>
                  <a:pt x="10689" y="5063"/>
                  <a:pt x="9709" y="5271"/>
                </a:cubicBezTo>
                <a:cubicBezTo>
                  <a:pt x="9859" y="5020"/>
                  <a:pt x="10059" y="4770"/>
                  <a:pt x="10202" y="4484"/>
                </a:cubicBezTo>
                <a:cubicBezTo>
                  <a:pt x="10510" y="3855"/>
                  <a:pt x="10360" y="3247"/>
                  <a:pt x="10067" y="2661"/>
                </a:cubicBezTo>
                <a:cubicBezTo>
                  <a:pt x="9845" y="2211"/>
                  <a:pt x="9523" y="1825"/>
                  <a:pt x="9151" y="1489"/>
                </a:cubicBezTo>
                <a:cubicBezTo>
                  <a:pt x="9080" y="1417"/>
                  <a:pt x="9001" y="1353"/>
                  <a:pt x="8865" y="1231"/>
                </a:cubicBezTo>
                <a:close/>
                <a:moveTo>
                  <a:pt x="59726" y="1274"/>
                </a:moveTo>
                <a:lnTo>
                  <a:pt x="59726" y="1274"/>
                </a:lnTo>
                <a:cubicBezTo>
                  <a:pt x="59661" y="1339"/>
                  <a:pt x="59604" y="1410"/>
                  <a:pt x="59532" y="1467"/>
                </a:cubicBezTo>
                <a:cubicBezTo>
                  <a:pt x="59053" y="1910"/>
                  <a:pt x="58682" y="2397"/>
                  <a:pt x="58439" y="3004"/>
                </a:cubicBezTo>
                <a:cubicBezTo>
                  <a:pt x="58146" y="3776"/>
                  <a:pt x="58303" y="4448"/>
                  <a:pt x="58818" y="5063"/>
                </a:cubicBezTo>
                <a:cubicBezTo>
                  <a:pt x="58875" y="5135"/>
                  <a:pt x="58932" y="5199"/>
                  <a:pt x="59003" y="5278"/>
                </a:cubicBezTo>
                <a:cubicBezTo>
                  <a:pt x="58346" y="5149"/>
                  <a:pt x="57788" y="4577"/>
                  <a:pt x="57645" y="3912"/>
                </a:cubicBezTo>
                <a:cubicBezTo>
                  <a:pt x="57495" y="3212"/>
                  <a:pt x="57745" y="2640"/>
                  <a:pt x="58210" y="2146"/>
                </a:cubicBezTo>
                <a:cubicBezTo>
                  <a:pt x="58617" y="1710"/>
                  <a:pt x="59139" y="1446"/>
                  <a:pt x="59726" y="1274"/>
                </a:cubicBezTo>
                <a:close/>
                <a:moveTo>
                  <a:pt x="28422" y="3402"/>
                </a:moveTo>
                <a:cubicBezTo>
                  <a:pt x="28735" y="3402"/>
                  <a:pt x="29029" y="3440"/>
                  <a:pt x="29327" y="3462"/>
                </a:cubicBezTo>
                <a:cubicBezTo>
                  <a:pt x="30270" y="3541"/>
                  <a:pt x="30993" y="4020"/>
                  <a:pt x="31586" y="4734"/>
                </a:cubicBezTo>
                <a:cubicBezTo>
                  <a:pt x="31743" y="4927"/>
                  <a:pt x="31922" y="5113"/>
                  <a:pt x="32093" y="5292"/>
                </a:cubicBezTo>
                <a:cubicBezTo>
                  <a:pt x="32401" y="5628"/>
                  <a:pt x="32737" y="5921"/>
                  <a:pt x="33152" y="6114"/>
                </a:cubicBezTo>
                <a:cubicBezTo>
                  <a:pt x="33117" y="6117"/>
                  <a:pt x="33083" y="6119"/>
                  <a:pt x="33049" y="6119"/>
                </a:cubicBezTo>
                <a:cubicBezTo>
                  <a:pt x="32749" y="6119"/>
                  <a:pt x="32484" y="6011"/>
                  <a:pt x="32208" y="5921"/>
                </a:cubicBezTo>
                <a:cubicBezTo>
                  <a:pt x="31329" y="5628"/>
                  <a:pt x="30556" y="5106"/>
                  <a:pt x="29763" y="4634"/>
                </a:cubicBezTo>
                <a:cubicBezTo>
                  <a:pt x="29184" y="4284"/>
                  <a:pt x="28590" y="3948"/>
                  <a:pt x="28004" y="3598"/>
                </a:cubicBezTo>
                <a:cubicBezTo>
                  <a:pt x="27954" y="3569"/>
                  <a:pt x="27911" y="3533"/>
                  <a:pt x="27797" y="3462"/>
                </a:cubicBezTo>
                <a:cubicBezTo>
                  <a:pt x="28016" y="3417"/>
                  <a:pt x="28223" y="3402"/>
                  <a:pt x="28422" y="3402"/>
                </a:cubicBezTo>
                <a:close/>
                <a:moveTo>
                  <a:pt x="40358" y="3412"/>
                </a:moveTo>
                <a:cubicBezTo>
                  <a:pt x="40501" y="3412"/>
                  <a:pt x="40651" y="3433"/>
                  <a:pt x="40859" y="3455"/>
                </a:cubicBezTo>
                <a:cubicBezTo>
                  <a:pt x="40766" y="3519"/>
                  <a:pt x="40730" y="3555"/>
                  <a:pt x="40680" y="3576"/>
                </a:cubicBezTo>
                <a:cubicBezTo>
                  <a:pt x="39843" y="4077"/>
                  <a:pt x="38993" y="4577"/>
                  <a:pt x="38149" y="5092"/>
                </a:cubicBezTo>
                <a:cubicBezTo>
                  <a:pt x="37477" y="5492"/>
                  <a:pt x="36776" y="5857"/>
                  <a:pt x="36018" y="6064"/>
                </a:cubicBezTo>
                <a:cubicBezTo>
                  <a:pt x="35868" y="6107"/>
                  <a:pt x="35704" y="6136"/>
                  <a:pt x="35554" y="6171"/>
                </a:cubicBezTo>
                <a:cubicBezTo>
                  <a:pt x="36119" y="5850"/>
                  <a:pt x="36526" y="5385"/>
                  <a:pt x="36941" y="4920"/>
                </a:cubicBezTo>
                <a:cubicBezTo>
                  <a:pt x="37069" y="4770"/>
                  <a:pt x="37212" y="4606"/>
                  <a:pt x="37348" y="4456"/>
                </a:cubicBezTo>
                <a:cubicBezTo>
                  <a:pt x="37920" y="3819"/>
                  <a:pt x="38649" y="3519"/>
                  <a:pt x="39493" y="3455"/>
                </a:cubicBezTo>
                <a:cubicBezTo>
                  <a:pt x="39779" y="3426"/>
                  <a:pt x="40072" y="3419"/>
                  <a:pt x="40358" y="3412"/>
                </a:cubicBezTo>
                <a:close/>
                <a:moveTo>
                  <a:pt x="45261" y="2446"/>
                </a:moveTo>
                <a:cubicBezTo>
                  <a:pt x="45594" y="2446"/>
                  <a:pt x="45928" y="2473"/>
                  <a:pt x="46263" y="2532"/>
                </a:cubicBezTo>
                <a:cubicBezTo>
                  <a:pt x="46921" y="2647"/>
                  <a:pt x="47536" y="2883"/>
                  <a:pt x="48051" y="3312"/>
                </a:cubicBezTo>
                <a:cubicBezTo>
                  <a:pt x="48244" y="3462"/>
                  <a:pt x="48394" y="3648"/>
                  <a:pt x="48494" y="3905"/>
                </a:cubicBezTo>
                <a:cubicBezTo>
                  <a:pt x="48287" y="3934"/>
                  <a:pt x="48108" y="3962"/>
                  <a:pt x="47929" y="3991"/>
                </a:cubicBezTo>
                <a:cubicBezTo>
                  <a:pt x="47793" y="4020"/>
                  <a:pt x="47650" y="4034"/>
                  <a:pt x="47529" y="4084"/>
                </a:cubicBezTo>
                <a:cubicBezTo>
                  <a:pt x="47071" y="4277"/>
                  <a:pt x="46921" y="4692"/>
                  <a:pt x="47143" y="5142"/>
                </a:cubicBezTo>
                <a:cubicBezTo>
                  <a:pt x="47321" y="5507"/>
                  <a:pt x="47615" y="5764"/>
                  <a:pt x="47979" y="5943"/>
                </a:cubicBezTo>
                <a:cubicBezTo>
                  <a:pt x="48244" y="6071"/>
                  <a:pt x="48515" y="6164"/>
                  <a:pt x="48794" y="6264"/>
                </a:cubicBezTo>
                <a:cubicBezTo>
                  <a:pt x="47865" y="6221"/>
                  <a:pt x="47057" y="5893"/>
                  <a:pt x="46342" y="5349"/>
                </a:cubicBezTo>
                <a:cubicBezTo>
                  <a:pt x="45770" y="4920"/>
                  <a:pt x="45234" y="4434"/>
                  <a:pt x="44662" y="4020"/>
                </a:cubicBezTo>
                <a:cubicBezTo>
                  <a:pt x="44197" y="3676"/>
                  <a:pt x="43690" y="3390"/>
                  <a:pt x="43203" y="3076"/>
                </a:cubicBezTo>
                <a:cubicBezTo>
                  <a:pt x="43118" y="3026"/>
                  <a:pt x="43032" y="2969"/>
                  <a:pt x="42889" y="2883"/>
                </a:cubicBezTo>
                <a:cubicBezTo>
                  <a:pt x="43096" y="2818"/>
                  <a:pt x="43239" y="2768"/>
                  <a:pt x="43389" y="2718"/>
                </a:cubicBezTo>
                <a:cubicBezTo>
                  <a:pt x="44007" y="2545"/>
                  <a:pt x="44631" y="2446"/>
                  <a:pt x="45261" y="2446"/>
                </a:cubicBezTo>
                <a:close/>
                <a:moveTo>
                  <a:pt x="23413" y="2450"/>
                </a:moveTo>
                <a:cubicBezTo>
                  <a:pt x="24117" y="2450"/>
                  <a:pt x="24810" y="2565"/>
                  <a:pt x="25495" y="2790"/>
                </a:cubicBezTo>
                <a:lnTo>
                  <a:pt x="25659" y="2847"/>
                </a:lnTo>
                <a:cubicBezTo>
                  <a:pt x="25673" y="2854"/>
                  <a:pt x="25688" y="2883"/>
                  <a:pt x="25723" y="2919"/>
                </a:cubicBezTo>
                <a:cubicBezTo>
                  <a:pt x="25616" y="2969"/>
                  <a:pt x="25523" y="3040"/>
                  <a:pt x="25430" y="3090"/>
                </a:cubicBezTo>
                <a:cubicBezTo>
                  <a:pt x="24429" y="3633"/>
                  <a:pt x="23536" y="4320"/>
                  <a:pt x="22671" y="5063"/>
                </a:cubicBezTo>
                <a:cubicBezTo>
                  <a:pt x="21870" y="5757"/>
                  <a:pt x="20962" y="6214"/>
                  <a:pt x="19861" y="6272"/>
                </a:cubicBezTo>
                <a:cubicBezTo>
                  <a:pt x="20147" y="6164"/>
                  <a:pt x="20412" y="6071"/>
                  <a:pt x="20669" y="5950"/>
                </a:cubicBezTo>
                <a:cubicBezTo>
                  <a:pt x="21012" y="5785"/>
                  <a:pt x="21291" y="5535"/>
                  <a:pt x="21477" y="5206"/>
                </a:cubicBezTo>
                <a:cubicBezTo>
                  <a:pt x="21770" y="4684"/>
                  <a:pt x="21577" y="4205"/>
                  <a:pt x="21005" y="4041"/>
                </a:cubicBezTo>
                <a:cubicBezTo>
                  <a:pt x="20776" y="3984"/>
                  <a:pt x="20547" y="3969"/>
                  <a:pt x="20326" y="3934"/>
                </a:cubicBezTo>
                <a:cubicBezTo>
                  <a:pt x="20276" y="3927"/>
                  <a:pt x="20233" y="3919"/>
                  <a:pt x="20183" y="3898"/>
                </a:cubicBezTo>
                <a:cubicBezTo>
                  <a:pt x="20261" y="3641"/>
                  <a:pt x="20419" y="3455"/>
                  <a:pt x="20626" y="3290"/>
                </a:cubicBezTo>
                <a:cubicBezTo>
                  <a:pt x="21255" y="2790"/>
                  <a:pt x="21984" y="2547"/>
                  <a:pt x="22764" y="2482"/>
                </a:cubicBezTo>
                <a:cubicBezTo>
                  <a:pt x="22981" y="2461"/>
                  <a:pt x="23198" y="2450"/>
                  <a:pt x="23413" y="2450"/>
                </a:cubicBezTo>
                <a:close/>
                <a:moveTo>
                  <a:pt x="4930" y="1"/>
                </a:moveTo>
                <a:cubicBezTo>
                  <a:pt x="4891" y="1"/>
                  <a:pt x="4851" y="1"/>
                  <a:pt x="4812" y="2"/>
                </a:cubicBezTo>
                <a:cubicBezTo>
                  <a:pt x="4097" y="23"/>
                  <a:pt x="3389" y="145"/>
                  <a:pt x="2710" y="388"/>
                </a:cubicBezTo>
                <a:cubicBezTo>
                  <a:pt x="1881" y="681"/>
                  <a:pt x="1137" y="1117"/>
                  <a:pt x="608" y="1853"/>
                </a:cubicBezTo>
                <a:cubicBezTo>
                  <a:pt x="29" y="2647"/>
                  <a:pt x="0" y="3505"/>
                  <a:pt x="451" y="4363"/>
                </a:cubicBezTo>
                <a:cubicBezTo>
                  <a:pt x="751" y="4942"/>
                  <a:pt x="1237" y="5356"/>
                  <a:pt x="1809" y="5657"/>
                </a:cubicBezTo>
                <a:cubicBezTo>
                  <a:pt x="2202" y="5871"/>
                  <a:pt x="2610" y="6071"/>
                  <a:pt x="3024" y="6257"/>
                </a:cubicBezTo>
                <a:cubicBezTo>
                  <a:pt x="3475" y="6465"/>
                  <a:pt x="3953" y="6579"/>
                  <a:pt x="4452" y="6579"/>
                </a:cubicBezTo>
                <a:cubicBezTo>
                  <a:pt x="4467" y="6579"/>
                  <a:pt x="4482" y="6579"/>
                  <a:pt x="4497" y="6579"/>
                </a:cubicBezTo>
                <a:cubicBezTo>
                  <a:pt x="4890" y="6579"/>
                  <a:pt x="5255" y="6465"/>
                  <a:pt x="5555" y="6214"/>
                </a:cubicBezTo>
                <a:cubicBezTo>
                  <a:pt x="5677" y="6107"/>
                  <a:pt x="5791" y="5964"/>
                  <a:pt x="5863" y="5814"/>
                </a:cubicBezTo>
                <a:cubicBezTo>
                  <a:pt x="5984" y="5578"/>
                  <a:pt x="5856" y="5356"/>
                  <a:pt x="5605" y="5328"/>
                </a:cubicBezTo>
                <a:cubicBezTo>
                  <a:pt x="5588" y="5326"/>
                  <a:pt x="5571" y="5325"/>
                  <a:pt x="5554" y="5325"/>
                </a:cubicBezTo>
                <a:cubicBezTo>
                  <a:pt x="5427" y="5325"/>
                  <a:pt x="5296" y="5369"/>
                  <a:pt x="5176" y="5406"/>
                </a:cubicBezTo>
                <a:cubicBezTo>
                  <a:pt x="5091" y="5442"/>
                  <a:pt x="5019" y="5535"/>
                  <a:pt x="4933" y="5600"/>
                </a:cubicBezTo>
                <a:cubicBezTo>
                  <a:pt x="4592" y="5853"/>
                  <a:pt x="4217" y="6033"/>
                  <a:pt x="3795" y="6033"/>
                </a:cubicBezTo>
                <a:cubicBezTo>
                  <a:pt x="3705" y="6033"/>
                  <a:pt x="3613" y="6025"/>
                  <a:pt x="3518" y="6007"/>
                </a:cubicBezTo>
                <a:cubicBezTo>
                  <a:pt x="3067" y="5928"/>
                  <a:pt x="2660" y="5742"/>
                  <a:pt x="2274" y="5499"/>
                </a:cubicBezTo>
                <a:cubicBezTo>
                  <a:pt x="1895" y="5256"/>
                  <a:pt x="1573" y="4956"/>
                  <a:pt x="1423" y="4527"/>
                </a:cubicBezTo>
                <a:cubicBezTo>
                  <a:pt x="1230" y="3955"/>
                  <a:pt x="1316" y="3405"/>
                  <a:pt x="1659" y="2904"/>
                </a:cubicBezTo>
                <a:cubicBezTo>
                  <a:pt x="2167" y="2139"/>
                  <a:pt x="2896" y="1682"/>
                  <a:pt x="3739" y="1367"/>
                </a:cubicBezTo>
                <a:cubicBezTo>
                  <a:pt x="4708" y="1011"/>
                  <a:pt x="5714" y="850"/>
                  <a:pt x="6740" y="850"/>
                </a:cubicBezTo>
                <a:cubicBezTo>
                  <a:pt x="6805" y="850"/>
                  <a:pt x="6870" y="851"/>
                  <a:pt x="6935" y="852"/>
                </a:cubicBezTo>
                <a:cubicBezTo>
                  <a:pt x="7486" y="860"/>
                  <a:pt x="7993" y="974"/>
                  <a:pt x="8436" y="1296"/>
                </a:cubicBezTo>
                <a:cubicBezTo>
                  <a:pt x="8537" y="1367"/>
                  <a:pt x="8651" y="1439"/>
                  <a:pt x="8751" y="1524"/>
                </a:cubicBezTo>
                <a:cubicBezTo>
                  <a:pt x="9294" y="1932"/>
                  <a:pt x="9745" y="2425"/>
                  <a:pt x="9995" y="3069"/>
                </a:cubicBezTo>
                <a:cubicBezTo>
                  <a:pt x="10260" y="3755"/>
                  <a:pt x="10109" y="4356"/>
                  <a:pt x="9638" y="4899"/>
                </a:cubicBezTo>
                <a:cubicBezTo>
                  <a:pt x="9317" y="5261"/>
                  <a:pt x="8955" y="5442"/>
                  <a:pt x="8522" y="5442"/>
                </a:cubicBezTo>
                <a:cubicBezTo>
                  <a:pt x="8365" y="5442"/>
                  <a:pt x="8199" y="5418"/>
                  <a:pt x="8022" y="5371"/>
                </a:cubicBezTo>
                <a:cubicBezTo>
                  <a:pt x="7221" y="5156"/>
                  <a:pt x="6792" y="4692"/>
                  <a:pt x="6699" y="3891"/>
                </a:cubicBezTo>
                <a:cubicBezTo>
                  <a:pt x="6671" y="3683"/>
                  <a:pt x="6592" y="3490"/>
                  <a:pt x="6506" y="3297"/>
                </a:cubicBezTo>
                <a:cubicBezTo>
                  <a:pt x="6443" y="3152"/>
                  <a:pt x="6324" y="3079"/>
                  <a:pt x="6173" y="3079"/>
                </a:cubicBezTo>
                <a:cubicBezTo>
                  <a:pt x="6154" y="3079"/>
                  <a:pt x="6134" y="3080"/>
                  <a:pt x="6113" y="3083"/>
                </a:cubicBezTo>
                <a:cubicBezTo>
                  <a:pt x="5927" y="3104"/>
                  <a:pt x="5841" y="3226"/>
                  <a:pt x="5806" y="3405"/>
                </a:cubicBezTo>
                <a:cubicBezTo>
                  <a:pt x="5734" y="3748"/>
                  <a:pt x="5806" y="4048"/>
                  <a:pt x="5991" y="4327"/>
                </a:cubicBezTo>
                <a:cubicBezTo>
                  <a:pt x="6349" y="4856"/>
                  <a:pt x="6814" y="5256"/>
                  <a:pt x="7400" y="5514"/>
                </a:cubicBezTo>
                <a:cubicBezTo>
                  <a:pt x="7968" y="5763"/>
                  <a:pt x="8554" y="5875"/>
                  <a:pt x="9144" y="5875"/>
                </a:cubicBezTo>
                <a:cubicBezTo>
                  <a:pt x="9468" y="5875"/>
                  <a:pt x="9793" y="5842"/>
                  <a:pt x="10117" y="5778"/>
                </a:cubicBezTo>
                <a:cubicBezTo>
                  <a:pt x="10917" y="5621"/>
                  <a:pt x="11689" y="5406"/>
                  <a:pt x="12469" y="5185"/>
                </a:cubicBezTo>
                <a:cubicBezTo>
                  <a:pt x="13017" y="5030"/>
                  <a:pt x="13566" y="4935"/>
                  <a:pt x="14114" y="4935"/>
                </a:cubicBezTo>
                <a:cubicBezTo>
                  <a:pt x="14601" y="4935"/>
                  <a:pt x="15087" y="5010"/>
                  <a:pt x="15571" y="5185"/>
                </a:cubicBezTo>
                <a:cubicBezTo>
                  <a:pt x="16358" y="5471"/>
                  <a:pt x="17151" y="5778"/>
                  <a:pt x="17902" y="6150"/>
                </a:cubicBezTo>
                <a:cubicBezTo>
                  <a:pt x="18551" y="6474"/>
                  <a:pt x="19204" y="6660"/>
                  <a:pt x="19898" y="6660"/>
                </a:cubicBezTo>
                <a:cubicBezTo>
                  <a:pt x="20122" y="6660"/>
                  <a:pt x="20350" y="6640"/>
                  <a:pt x="20583" y="6600"/>
                </a:cubicBezTo>
                <a:cubicBezTo>
                  <a:pt x="21584" y="6422"/>
                  <a:pt x="22513" y="6043"/>
                  <a:pt x="23379" y="5514"/>
                </a:cubicBezTo>
                <a:cubicBezTo>
                  <a:pt x="23843" y="5228"/>
                  <a:pt x="24272" y="4906"/>
                  <a:pt x="24730" y="4606"/>
                </a:cubicBezTo>
                <a:cubicBezTo>
                  <a:pt x="25373" y="4177"/>
                  <a:pt x="26045" y="3798"/>
                  <a:pt x="26810" y="3612"/>
                </a:cubicBezTo>
                <a:cubicBezTo>
                  <a:pt x="26907" y="3589"/>
                  <a:pt x="26997" y="3577"/>
                  <a:pt x="27084" y="3577"/>
                </a:cubicBezTo>
                <a:cubicBezTo>
                  <a:pt x="27264" y="3577"/>
                  <a:pt x="27427" y="3629"/>
                  <a:pt x="27597" y="3741"/>
                </a:cubicBezTo>
                <a:cubicBezTo>
                  <a:pt x="28347" y="4220"/>
                  <a:pt x="29112" y="4677"/>
                  <a:pt x="29849" y="5171"/>
                </a:cubicBezTo>
                <a:cubicBezTo>
                  <a:pt x="30506" y="5600"/>
                  <a:pt x="31171" y="5971"/>
                  <a:pt x="31908" y="6243"/>
                </a:cubicBezTo>
                <a:cubicBezTo>
                  <a:pt x="32265" y="6374"/>
                  <a:pt x="32619" y="6456"/>
                  <a:pt x="32965" y="6456"/>
                </a:cubicBezTo>
                <a:cubicBezTo>
                  <a:pt x="33372" y="6456"/>
                  <a:pt x="33770" y="6343"/>
                  <a:pt x="34152" y="6064"/>
                </a:cubicBezTo>
                <a:cubicBezTo>
                  <a:pt x="34210" y="6020"/>
                  <a:pt x="34265" y="6001"/>
                  <a:pt x="34320" y="6001"/>
                </a:cubicBezTo>
                <a:cubicBezTo>
                  <a:pt x="34389" y="6001"/>
                  <a:pt x="34457" y="6031"/>
                  <a:pt x="34524" y="6079"/>
                </a:cubicBezTo>
                <a:cubicBezTo>
                  <a:pt x="34760" y="6250"/>
                  <a:pt x="35025" y="6357"/>
                  <a:pt x="35311" y="6422"/>
                </a:cubicBezTo>
                <a:cubicBezTo>
                  <a:pt x="35439" y="6449"/>
                  <a:pt x="35565" y="6461"/>
                  <a:pt x="35689" y="6461"/>
                </a:cubicBezTo>
                <a:cubicBezTo>
                  <a:pt x="36049" y="6461"/>
                  <a:pt x="36395" y="6360"/>
                  <a:pt x="36741" y="6243"/>
                </a:cubicBezTo>
                <a:cubicBezTo>
                  <a:pt x="37713" y="5900"/>
                  <a:pt x="38556" y="5328"/>
                  <a:pt x="39407" y="4777"/>
                </a:cubicBezTo>
                <a:cubicBezTo>
                  <a:pt x="39986" y="4398"/>
                  <a:pt x="40573" y="4041"/>
                  <a:pt x="41166" y="3676"/>
                </a:cubicBezTo>
                <a:cubicBezTo>
                  <a:pt x="41276" y="3605"/>
                  <a:pt x="41386" y="3555"/>
                  <a:pt x="41509" y="3555"/>
                </a:cubicBezTo>
                <a:cubicBezTo>
                  <a:pt x="41546" y="3555"/>
                  <a:pt x="41584" y="3559"/>
                  <a:pt x="41624" y="3569"/>
                </a:cubicBezTo>
                <a:cubicBezTo>
                  <a:pt x="41888" y="3648"/>
                  <a:pt x="42160" y="3712"/>
                  <a:pt x="42417" y="3798"/>
                </a:cubicBezTo>
                <a:cubicBezTo>
                  <a:pt x="43275" y="4112"/>
                  <a:pt x="43997" y="4656"/>
                  <a:pt x="44741" y="5178"/>
                </a:cubicBezTo>
                <a:cubicBezTo>
                  <a:pt x="45734" y="5864"/>
                  <a:pt x="46807" y="6357"/>
                  <a:pt x="47994" y="6593"/>
                </a:cubicBezTo>
                <a:cubicBezTo>
                  <a:pt x="48270" y="6645"/>
                  <a:pt x="48546" y="6673"/>
                  <a:pt x="48819" y="6673"/>
                </a:cubicBezTo>
                <a:cubicBezTo>
                  <a:pt x="49405" y="6673"/>
                  <a:pt x="49978" y="6545"/>
                  <a:pt x="50524" y="6257"/>
                </a:cubicBezTo>
                <a:cubicBezTo>
                  <a:pt x="51289" y="5850"/>
                  <a:pt x="52104" y="5557"/>
                  <a:pt x="52919" y="5249"/>
                </a:cubicBezTo>
                <a:cubicBezTo>
                  <a:pt x="53458" y="5044"/>
                  <a:pt x="54014" y="4935"/>
                  <a:pt x="54579" y="4935"/>
                </a:cubicBezTo>
                <a:cubicBezTo>
                  <a:pt x="54898" y="4935"/>
                  <a:pt x="55220" y="4970"/>
                  <a:pt x="55543" y="5042"/>
                </a:cubicBezTo>
                <a:cubicBezTo>
                  <a:pt x="55994" y="5149"/>
                  <a:pt x="56444" y="5256"/>
                  <a:pt x="56887" y="5392"/>
                </a:cubicBezTo>
                <a:cubicBezTo>
                  <a:pt x="57724" y="5643"/>
                  <a:pt x="58567" y="5865"/>
                  <a:pt x="59452" y="5865"/>
                </a:cubicBezTo>
                <a:cubicBezTo>
                  <a:pt x="59550" y="5865"/>
                  <a:pt x="59648" y="5863"/>
                  <a:pt x="59747" y="5857"/>
                </a:cubicBezTo>
                <a:cubicBezTo>
                  <a:pt x="60555" y="5814"/>
                  <a:pt x="61327" y="5614"/>
                  <a:pt x="61963" y="5092"/>
                </a:cubicBezTo>
                <a:cubicBezTo>
                  <a:pt x="62228" y="4863"/>
                  <a:pt x="62464" y="4577"/>
                  <a:pt x="62685" y="4298"/>
                </a:cubicBezTo>
                <a:cubicBezTo>
                  <a:pt x="62864" y="4070"/>
                  <a:pt x="62928" y="3784"/>
                  <a:pt x="62871" y="3483"/>
                </a:cubicBezTo>
                <a:cubicBezTo>
                  <a:pt x="62828" y="3219"/>
                  <a:pt x="62735" y="3112"/>
                  <a:pt x="62549" y="3083"/>
                </a:cubicBezTo>
                <a:cubicBezTo>
                  <a:pt x="62529" y="3081"/>
                  <a:pt x="62510" y="3080"/>
                  <a:pt x="62491" y="3080"/>
                </a:cubicBezTo>
                <a:cubicBezTo>
                  <a:pt x="62328" y="3080"/>
                  <a:pt x="62210" y="3163"/>
                  <a:pt x="62121" y="3362"/>
                </a:cubicBezTo>
                <a:cubicBezTo>
                  <a:pt x="62049" y="3526"/>
                  <a:pt x="62013" y="3691"/>
                  <a:pt x="61970" y="3855"/>
                </a:cubicBezTo>
                <a:cubicBezTo>
                  <a:pt x="61935" y="3991"/>
                  <a:pt x="61927" y="4134"/>
                  <a:pt x="61892" y="4255"/>
                </a:cubicBezTo>
                <a:cubicBezTo>
                  <a:pt x="61770" y="4684"/>
                  <a:pt x="61556" y="5042"/>
                  <a:pt x="61105" y="5192"/>
                </a:cubicBezTo>
                <a:cubicBezTo>
                  <a:pt x="60869" y="5278"/>
                  <a:pt x="60641" y="5335"/>
                  <a:pt x="60412" y="5406"/>
                </a:cubicBezTo>
                <a:cubicBezTo>
                  <a:pt x="60297" y="5448"/>
                  <a:pt x="60185" y="5467"/>
                  <a:pt x="60077" y="5467"/>
                </a:cubicBezTo>
                <a:cubicBezTo>
                  <a:pt x="59849" y="5467"/>
                  <a:pt x="59636" y="5382"/>
                  <a:pt x="59432" y="5242"/>
                </a:cubicBezTo>
                <a:cubicBezTo>
                  <a:pt x="58746" y="4763"/>
                  <a:pt x="58267" y="3927"/>
                  <a:pt x="58725" y="2947"/>
                </a:cubicBezTo>
                <a:cubicBezTo>
                  <a:pt x="59003" y="2332"/>
                  <a:pt x="59447" y="1882"/>
                  <a:pt x="59969" y="1474"/>
                </a:cubicBezTo>
                <a:cubicBezTo>
                  <a:pt x="60537" y="1027"/>
                  <a:pt x="61164" y="844"/>
                  <a:pt x="61884" y="844"/>
                </a:cubicBezTo>
                <a:cubicBezTo>
                  <a:pt x="61925" y="844"/>
                  <a:pt x="61965" y="844"/>
                  <a:pt x="62006" y="845"/>
                </a:cubicBezTo>
                <a:cubicBezTo>
                  <a:pt x="63057" y="860"/>
                  <a:pt x="64079" y="1031"/>
                  <a:pt x="65052" y="1417"/>
                </a:cubicBezTo>
                <a:cubicBezTo>
                  <a:pt x="65838" y="1717"/>
                  <a:pt x="66539" y="2175"/>
                  <a:pt x="67011" y="2897"/>
                </a:cubicBezTo>
                <a:cubicBezTo>
                  <a:pt x="67583" y="3755"/>
                  <a:pt x="67411" y="4742"/>
                  <a:pt x="66596" y="5356"/>
                </a:cubicBezTo>
                <a:cubicBezTo>
                  <a:pt x="66231" y="5635"/>
                  <a:pt x="65824" y="5807"/>
                  <a:pt x="65395" y="5943"/>
                </a:cubicBezTo>
                <a:cubicBezTo>
                  <a:pt x="65222" y="5999"/>
                  <a:pt x="65057" y="6025"/>
                  <a:pt x="64897" y="6025"/>
                </a:cubicBezTo>
                <a:cubicBezTo>
                  <a:pt x="64512" y="6025"/>
                  <a:pt x="64160" y="5877"/>
                  <a:pt x="63822" y="5650"/>
                </a:cubicBezTo>
                <a:cubicBezTo>
                  <a:pt x="63729" y="5600"/>
                  <a:pt x="63658" y="5514"/>
                  <a:pt x="63579" y="5457"/>
                </a:cubicBezTo>
                <a:cubicBezTo>
                  <a:pt x="63479" y="5392"/>
                  <a:pt x="63379" y="5328"/>
                  <a:pt x="63272" y="5306"/>
                </a:cubicBezTo>
                <a:cubicBezTo>
                  <a:pt x="63227" y="5294"/>
                  <a:pt x="63184" y="5288"/>
                  <a:pt x="63142" y="5288"/>
                </a:cubicBezTo>
                <a:cubicBezTo>
                  <a:pt x="63014" y="5288"/>
                  <a:pt x="62898" y="5345"/>
                  <a:pt x="62807" y="5464"/>
                </a:cubicBezTo>
                <a:cubicBezTo>
                  <a:pt x="62692" y="5628"/>
                  <a:pt x="62750" y="5793"/>
                  <a:pt x="62857" y="5914"/>
                </a:cubicBezTo>
                <a:cubicBezTo>
                  <a:pt x="63021" y="6093"/>
                  <a:pt x="63222" y="6272"/>
                  <a:pt x="63436" y="6393"/>
                </a:cubicBezTo>
                <a:cubicBezTo>
                  <a:pt x="63677" y="6529"/>
                  <a:pt x="63932" y="6576"/>
                  <a:pt x="64193" y="6576"/>
                </a:cubicBezTo>
                <a:cubicBezTo>
                  <a:pt x="64413" y="6576"/>
                  <a:pt x="64637" y="6543"/>
                  <a:pt x="64859" y="6500"/>
                </a:cubicBezTo>
                <a:cubicBezTo>
                  <a:pt x="65538" y="6379"/>
                  <a:pt x="66117" y="5993"/>
                  <a:pt x="66732" y="5714"/>
                </a:cubicBezTo>
                <a:cubicBezTo>
                  <a:pt x="67182" y="5507"/>
                  <a:pt x="67561" y="5206"/>
                  <a:pt x="67883" y="4835"/>
                </a:cubicBezTo>
                <a:cubicBezTo>
                  <a:pt x="68562" y="4034"/>
                  <a:pt x="68734" y="2861"/>
                  <a:pt x="68054" y="1882"/>
                </a:cubicBezTo>
                <a:cubicBezTo>
                  <a:pt x="67625" y="1267"/>
                  <a:pt x="67025" y="852"/>
                  <a:pt x="66360" y="559"/>
                </a:cubicBezTo>
                <a:cubicBezTo>
                  <a:pt x="65507" y="187"/>
                  <a:pt x="64630" y="16"/>
                  <a:pt x="63710" y="16"/>
                </a:cubicBezTo>
                <a:cubicBezTo>
                  <a:pt x="63605" y="16"/>
                  <a:pt x="63499" y="19"/>
                  <a:pt x="63393" y="23"/>
                </a:cubicBezTo>
                <a:cubicBezTo>
                  <a:pt x="62657" y="59"/>
                  <a:pt x="61942" y="166"/>
                  <a:pt x="61263" y="452"/>
                </a:cubicBezTo>
                <a:cubicBezTo>
                  <a:pt x="60819" y="638"/>
                  <a:pt x="60355" y="767"/>
                  <a:pt x="59890" y="895"/>
                </a:cubicBezTo>
                <a:cubicBezTo>
                  <a:pt x="59053" y="1124"/>
                  <a:pt x="58324" y="1524"/>
                  <a:pt x="57759" y="2196"/>
                </a:cubicBezTo>
                <a:cubicBezTo>
                  <a:pt x="56944" y="3169"/>
                  <a:pt x="57180" y="4499"/>
                  <a:pt x="57945" y="5078"/>
                </a:cubicBezTo>
                <a:cubicBezTo>
                  <a:pt x="58067" y="5171"/>
                  <a:pt x="58167" y="5271"/>
                  <a:pt x="58289" y="5356"/>
                </a:cubicBezTo>
                <a:cubicBezTo>
                  <a:pt x="58281" y="5371"/>
                  <a:pt x="58281" y="5385"/>
                  <a:pt x="58267" y="5399"/>
                </a:cubicBezTo>
                <a:cubicBezTo>
                  <a:pt x="58146" y="5371"/>
                  <a:pt x="58017" y="5356"/>
                  <a:pt x="57902" y="5321"/>
                </a:cubicBezTo>
                <a:cubicBezTo>
                  <a:pt x="57180" y="5078"/>
                  <a:pt x="56465" y="4827"/>
                  <a:pt x="55729" y="4606"/>
                </a:cubicBezTo>
                <a:cubicBezTo>
                  <a:pt x="55233" y="4456"/>
                  <a:pt x="54735" y="4366"/>
                  <a:pt x="54238" y="4366"/>
                </a:cubicBezTo>
                <a:cubicBezTo>
                  <a:pt x="53761" y="4366"/>
                  <a:pt x="53285" y="4449"/>
                  <a:pt x="52812" y="4642"/>
                </a:cubicBezTo>
                <a:cubicBezTo>
                  <a:pt x="52347" y="4835"/>
                  <a:pt x="51883" y="5063"/>
                  <a:pt x="51454" y="5321"/>
                </a:cubicBezTo>
                <a:cubicBezTo>
                  <a:pt x="50810" y="5707"/>
                  <a:pt x="50138" y="5936"/>
                  <a:pt x="49388" y="5943"/>
                </a:cubicBezTo>
                <a:cubicBezTo>
                  <a:pt x="49009" y="5943"/>
                  <a:pt x="48644" y="5900"/>
                  <a:pt x="48315" y="5714"/>
                </a:cubicBezTo>
                <a:cubicBezTo>
                  <a:pt x="48058" y="5571"/>
                  <a:pt x="47851" y="5364"/>
                  <a:pt x="47743" y="5078"/>
                </a:cubicBezTo>
                <a:cubicBezTo>
                  <a:pt x="47633" y="4790"/>
                  <a:pt x="47733" y="4612"/>
                  <a:pt x="47979" y="4612"/>
                </a:cubicBezTo>
                <a:cubicBezTo>
                  <a:pt x="48021" y="4612"/>
                  <a:pt x="48066" y="4617"/>
                  <a:pt x="48115" y="4627"/>
                </a:cubicBezTo>
                <a:cubicBezTo>
                  <a:pt x="48251" y="4649"/>
                  <a:pt x="48380" y="4720"/>
                  <a:pt x="48501" y="4777"/>
                </a:cubicBezTo>
                <a:cubicBezTo>
                  <a:pt x="48616" y="4820"/>
                  <a:pt x="48723" y="4892"/>
                  <a:pt x="48851" y="4927"/>
                </a:cubicBezTo>
                <a:cubicBezTo>
                  <a:pt x="48944" y="4959"/>
                  <a:pt x="49030" y="4974"/>
                  <a:pt x="49110" y="4974"/>
                </a:cubicBezTo>
                <a:cubicBezTo>
                  <a:pt x="49465" y="4974"/>
                  <a:pt x="49682" y="4681"/>
                  <a:pt x="49595" y="4255"/>
                </a:cubicBezTo>
                <a:cubicBezTo>
                  <a:pt x="49495" y="3762"/>
                  <a:pt x="49209" y="3390"/>
                  <a:pt x="48787" y="3133"/>
                </a:cubicBezTo>
                <a:cubicBezTo>
                  <a:pt x="47929" y="2604"/>
                  <a:pt x="47021" y="2246"/>
                  <a:pt x="46006" y="2118"/>
                </a:cubicBezTo>
                <a:cubicBezTo>
                  <a:pt x="45698" y="2078"/>
                  <a:pt x="45393" y="2057"/>
                  <a:pt x="45091" y="2057"/>
                </a:cubicBezTo>
                <a:cubicBezTo>
                  <a:pt x="44299" y="2057"/>
                  <a:pt x="43529" y="2201"/>
                  <a:pt x="42789" y="2532"/>
                </a:cubicBezTo>
                <a:cubicBezTo>
                  <a:pt x="42604" y="2617"/>
                  <a:pt x="42430" y="2667"/>
                  <a:pt x="42255" y="2667"/>
                </a:cubicBezTo>
                <a:cubicBezTo>
                  <a:pt x="42119" y="2667"/>
                  <a:pt x="41982" y="2637"/>
                  <a:pt x="41838" y="2568"/>
                </a:cubicBezTo>
                <a:cubicBezTo>
                  <a:pt x="41809" y="2547"/>
                  <a:pt x="41774" y="2547"/>
                  <a:pt x="41738" y="2532"/>
                </a:cubicBezTo>
                <a:cubicBezTo>
                  <a:pt x="41180" y="2333"/>
                  <a:pt x="40621" y="2236"/>
                  <a:pt x="40058" y="2236"/>
                </a:cubicBezTo>
                <a:cubicBezTo>
                  <a:pt x="39610" y="2236"/>
                  <a:pt x="39160" y="2298"/>
                  <a:pt x="38707" y="2418"/>
                </a:cubicBezTo>
                <a:cubicBezTo>
                  <a:pt x="38020" y="2597"/>
                  <a:pt x="37405" y="2897"/>
                  <a:pt x="36948" y="3455"/>
                </a:cubicBezTo>
                <a:cubicBezTo>
                  <a:pt x="36662" y="3812"/>
                  <a:pt x="36419" y="4213"/>
                  <a:pt x="36154" y="4584"/>
                </a:cubicBezTo>
                <a:cubicBezTo>
                  <a:pt x="35926" y="4899"/>
                  <a:pt x="35704" y="5206"/>
                  <a:pt x="35461" y="5499"/>
                </a:cubicBezTo>
                <a:cubicBezTo>
                  <a:pt x="35318" y="5671"/>
                  <a:pt x="35132" y="5785"/>
                  <a:pt x="34903" y="5800"/>
                </a:cubicBezTo>
                <a:cubicBezTo>
                  <a:pt x="34888" y="5801"/>
                  <a:pt x="34873" y="5802"/>
                  <a:pt x="34858" y="5802"/>
                </a:cubicBezTo>
                <a:cubicBezTo>
                  <a:pt x="34724" y="5802"/>
                  <a:pt x="34625" y="5741"/>
                  <a:pt x="34567" y="5600"/>
                </a:cubicBezTo>
                <a:cubicBezTo>
                  <a:pt x="34510" y="5442"/>
                  <a:pt x="34553" y="5328"/>
                  <a:pt x="34689" y="5242"/>
                </a:cubicBezTo>
                <a:cubicBezTo>
                  <a:pt x="34810" y="5156"/>
                  <a:pt x="34946" y="5085"/>
                  <a:pt x="35068" y="5006"/>
                </a:cubicBezTo>
                <a:cubicBezTo>
                  <a:pt x="35318" y="4856"/>
                  <a:pt x="35582" y="4727"/>
                  <a:pt x="35811" y="4563"/>
                </a:cubicBezTo>
                <a:cubicBezTo>
                  <a:pt x="36297" y="4213"/>
                  <a:pt x="36526" y="3619"/>
                  <a:pt x="36383" y="3140"/>
                </a:cubicBezTo>
                <a:cubicBezTo>
                  <a:pt x="36283" y="2783"/>
                  <a:pt x="36018" y="2561"/>
                  <a:pt x="35740" y="2354"/>
                </a:cubicBezTo>
                <a:cubicBezTo>
                  <a:pt x="35203" y="1953"/>
                  <a:pt x="34660" y="1567"/>
                  <a:pt x="34310" y="917"/>
                </a:cubicBezTo>
                <a:cubicBezTo>
                  <a:pt x="33952" y="1582"/>
                  <a:pt x="33373" y="1968"/>
                  <a:pt x="32830" y="2397"/>
                </a:cubicBezTo>
                <a:cubicBezTo>
                  <a:pt x="32658" y="2532"/>
                  <a:pt x="32494" y="2683"/>
                  <a:pt x="32372" y="2861"/>
                </a:cubicBezTo>
                <a:cubicBezTo>
                  <a:pt x="32151" y="3176"/>
                  <a:pt x="32122" y="3533"/>
                  <a:pt x="32279" y="3884"/>
                </a:cubicBezTo>
                <a:cubicBezTo>
                  <a:pt x="32444" y="4227"/>
                  <a:pt x="32673" y="4534"/>
                  <a:pt x="33030" y="4713"/>
                </a:cubicBezTo>
                <a:cubicBezTo>
                  <a:pt x="33316" y="4856"/>
                  <a:pt x="33595" y="5028"/>
                  <a:pt x="33874" y="5192"/>
                </a:cubicBezTo>
                <a:cubicBezTo>
                  <a:pt x="34088" y="5328"/>
                  <a:pt x="34131" y="5442"/>
                  <a:pt x="34045" y="5614"/>
                </a:cubicBezTo>
                <a:cubicBezTo>
                  <a:pt x="33985" y="5728"/>
                  <a:pt x="33887" y="5798"/>
                  <a:pt x="33766" y="5798"/>
                </a:cubicBezTo>
                <a:cubicBezTo>
                  <a:pt x="33713" y="5798"/>
                  <a:pt x="33655" y="5785"/>
                  <a:pt x="33595" y="5757"/>
                </a:cubicBezTo>
                <a:cubicBezTo>
                  <a:pt x="33409" y="5671"/>
                  <a:pt x="33202" y="5542"/>
                  <a:pt x="33080" y="5385"/>
                </a:cubicBezTo>
                <a:cubicBezTo>
                  <a:pt x="32766" y="4978"/>
                  <a:pt x="32487" y="4563"/>
                  <a:pt x="32201" y="4134"/>
                </a:cubicBezTo>
                <a:cubicBezTo>
                  <a:pt x="31808" y="3533"/>
                  <a:pt x="31364" y="2990"/>
                  <a:pt x="30699" y="2690"/>
                </a:cubicBezTo>
                <a:cubicBezTo>
                  <a:pt x="30006" y="2379"/>
                  <a:pt x="29299" y="2219"/>
                  <a:pt x="28584" y="2219"/>
                </a:cubicBezTo>
                <a:cubicBezTo>
                  <a:pt x="28032" y="2219"/>
                  <a:pt x="27475" y="2315"/>
                  <a:pt x="26917" y="2511"/>
                </a:cubicBezTo>
                <a:cubicBezTo>
                  <a:pt x="26724" y="2586"/>
                  <a:pt x="26542" y="2625"/>
                  <a:pt x="26360" y="2625"/>
                </a:cubicBezTo>
                <a:cubicBezTo>
                  <a:pt x="26158" y="2625"/>
                  <a:pt x="25956" y="2577"/>
                  <a:pt x="25738" y="2475"/>
                </a:cubicBezTo>
                <a:cubicBezTo>
                  <a:pt x="25034" y="2160"/>
                  <a:pt x="24302" y="2026"/>
                  <a:pt x="23556" y="2026"/>
                </a:cubicBezTo>
                <a:cubicBezTo>
                  <a:pt x="23120" y="2026"/>
                  <a:pt x="22678" y="2072"/>
                  <a:pt x="22235" y="2154"/>
                </a:cubicBezTo>
                <a:cubicBezTo>
                  <a:pt x="21362" y="2318"/>
                  <a:pt x="20555" y="2647"/>
                  <a:pt x="19804" y="3133"/>
                </a:cubicBezTo>
                <a:cubicBezTo>
                  <a:pt x="19375" y="3405"/>
                  <a:pt x="19103" y="3791"/>
                  <a:pt x="19017" y="4298"/>
                </a:cubicBezTo>
                <a:cubicBezTo>
                  <a:pt x="18958" y="4687"/>
                  <a:pt x="19193" y="4960"/>
                  <a:pt x="19534" y="4960"/>
                </a:cubicBezTo>
                <a:cubicBezTo>
                  <a:pt x="19602" y="4960"/>
                  <a:pt x="19673" y="4950"/>
                  <a:pt x="19747" y="4927"/>
                </a:cubicBezTo>
                <a:cubicBezTo>
                  <a:pt x="19861" y="4892"/>
                  <a:pt x="19975" y="4827"/>
                  <a:pt x="20090" y="4777"/>
                </a:cubicBezTo>
                <a:cubicBezTo>
                  <a:pt x="20219" y="4720"/>
                  <a:pt x="20340" y="4642"/>
                  <a:pt x="20476" y="4620"/>
                </a:cubicBezTo>
                <a:cubicBezTo>
                  <a:pt x="20511" y="4616"/>
                  <a:pt x="20548" y="4614"/>
                  <a:pt x="20587" y="4614"/>
                </a:cubicBezTo>
                <a:cubicBezTo>
                  <a:pt x="20689" y="4614"/>
                  <a:pt x="20794" y="4630"/>
                  <a:pt x="20862" y="4677"/>
                </a:cubicBezTo>
                <a:cubicBezTo>
                  <a:pt x="20998" y="4777"/>
                  <a:pt x="20941" y="4956"/>
                  <a:pt x="20876" y="5099"/>
                </a:cubicBezTo>
                <a:cubicBezTo>
                  <a:pt x="20833" y="5185"/>
                  <a:pt x="20783" y="5285"/>
                  <a:pt x="20719" y="5364"/>
                </a:cubicBezTo>
                <a:cubicBezTo>
                  <a:pt x="20497" y="5650"/>
                  <a:pt x="20197" y="5814"/>
                  <a:pt x="19840" y="5871"/>
                </a:cubicBezTo>
                <a:cubicBezTo>
                  <a:pt x="19626" y="5909"/>
                  <a:pt x="19415" y="5928"/>
                  <a:pt x="19207" y="5928"/>
                </a:cubicBezTo>
                <a:cubicBezTo>
                  <a:pt x="18627" y="5928"/>
                  <a:pt x="18067" y="5782"/>
                  <a:pt x="17530" y="5492"/>
                </a:cubicBezTo>
                <a:cubicBezTo>
                  <a:pt x="17073" y="5249"/>
                  <a:pt x="16615" y="4992"/>
                  <a:pt x="16151" y="4763"/>
                </a:cubicBezTo>
                <a:cubicBezTo>
                  <a:pt x="15572" y="4478"/>
                  <a:pt x="14984" y="4352"/>
                  <a:pt x="14391" y="4352"/>
                </a:cubicBezTo>
                <a:cubicBezTo>
                  <a:pt x="13870" y="4352"/>
                  <a:pt x="13344" y="4449"/>
                  <a:pt x="12819" y="4620"/>
                </a:cubicBezTo>
                <a:cubicBezTo>
                  <a:pt x="12254" y="4799"/>
                  <a:pt x="11704" y="5006"/>
                  <a:pt x="11146" y="5192"/>
                </a:cubicBezTo>
                <a:cubicBezTo>
                  <a:pt x="11010" y="5242"/>
                  <a:pt x="10889" y="5285"/>
                  <a:pt x="10746" y="5314"/>
                </a:cubicBezTo>
                <a:cubicBezTo>
                  <a:pt x="10655" y="5330"/>
                  <a:pt x="10556" y="5374"/>
                  <a:pt x="10427" y="5374"/>
                </a:cubicBezTo>
                <a:cubicBezTo>
                  <a:pt x="10392" y="5374"/>
                  <a:pt x="10356" y="5371"/>
                  <a:pt x="10317" y="5364"/>
                </a:cubicBezTo>
                <a:cubicBezTo>
                  <a:pt x="10403" y="5299"/>
                  <a:pt x="10438" y="5278"/>
                  <a:pt x="10474" y="5249"/>
                </a:cubicBezTo>
                <a:cubicBezTo>
                  <a:pt x="11218" y="4727"/>
                  <a:pt x="11532" y="3955"/>
                  <a:pt x="11346" y="3112"/>
                </a:cubicBezTo>
                <a:cubicBezTo>
                  <a:pt x="11225" y="2568"/>
                  <a:pt x="10903" y="2146"/>
                  <a:pt x="10503" y="1789"/>
                </a:cubicBezTo>
                <a:cubicBezTo>
                  <a:pt x="9902" y="1260"/>
                  <a:pt x="9201" y="974"/>
                  <a:pt x="8429" y="795"/>
                </a:cubicBezTo>
                <a:cubicBezTo>
                  <a:pt x="8172" y="738"/>
                  <a:pt x="7922" y="652"/>
                  <a:pt x="7679" y="545"/>
                </a:cubicBezTo>
                <a:cubicBezTo>
                  <a:pt x="6793" y="167"/>
                  <a:pt x="5881" y="1"/>
                  <a:pt x="49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2282250" y="3481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713225" y="1435125"/>
            <a:ext cx="749820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762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/>
          <p:nvPr/>
        </p:nvSpPr>
        <p:spPr>
          <a:xfrm rot="10800000">
            <a:off x="81534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4759800" y="1355000"/>
            <a:ext cx="3289500" cy="30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2"/>
          </p:nvPr>
        </p:nvSpPr>
        <p:spPr>
          <a:xfrm>
            <a:off x="1094700" y="1355000"/>
            <a:ext cx="3289500" cy="30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9" name="Google Shape;109;p17"/>
          <p:cNvSpPr/>
          <p:nvPr/>
        </p:nvSpPr>
        <p:spPr>
          <a:xfrm flipH="1">
            <a:off x="81534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/>
          <p:nvPr/>
        </p:nvSpPr>
        <p:spPr>
          <a:xfrm rot="10800000" flipH="1">
            <a:off x="762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_1_1">
    <p:bg>
      <p:bgPr>
        <a:solidFill>
          <a:schemeClr val="dk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3325" y="2122200"/>
            <a:ext cx="7717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473550" y="701100"/>
            <a:ext cx="2196900" cy="146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038200" y="2963988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62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10800000" flipH="1">
            <a:off x="762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flipH="1">
            <a:off x="81534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10800000">
            <a:off x="81534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13225" y="868050"/>
            <a:ext cx="41148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13225" y="1440750"/>
            <a:ext cx="4114800" cy="28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762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/>
          <p:nvPr/>
        </p:nvSpPr>
        <p:spPr>
          <a:xfrm rot="10800000" flipH="1">
            <a:off x="762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/>
          <p:nvPr/>
        </p:nvSpPr>
        <p:spPr>
          <a:xfrm>
            <a:off x="762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 rot="10800000">
            <a:off x="81534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/>
          <p:nvPr/>
        </p:nvSpPr>
        <p:spPr>
          <a:xfrm flipH="1">
            <a:off x="8153403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/>
          <p:nvPr/>
        </p:nvSpPr>
        <p:spPr>
          <a:xfrm rot="10800000" flipH="1">
            <a:off x="76203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/>
          <p:nvPr/>
        </p:nvSpPr>
        <p:spPr>
          <a:xfrm>
            <a:off x="762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10800000">
            <a:off x="81534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/>
          </p:nvPr>
        </p:nvSpPr>
        <p:spPr>
          <a:xfrm>
            <a:off x="1086975" y="2373753"/>
            <a:ext cx="208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1086975" y="2828320"/>
            <a:ext cx="20859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3"/>
          </p:nvPr>
        </p:nvSpPr>
        <p:spPr>
          <a:xfrm>
            <a:off x="3529042" y="2373753"/>
            <a:ext cx="208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4"/>
          </p:nvPr>
        </p:nvSpPr>
        <p:spPr>
          <a:xfrm>
            <a:off x="3529042" y="2828320"/>
            <a:ext cx="20859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/>
          </p:nvPr>
        </p:nvSpPr>
        <p:spPr>
          <a:xfrm>
            <a:off x="5971114" y="2373753"/>
            <a:ext cx="2085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5971114" y="2828320"/>
            <a:ext cx="20859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7" hasCustomPrompt="1"/>
          </p:nvPr>
        </p:nvSpPr>
        <p:spPr>
          <a:xfrm>
            <a:off x="1718475" y="1773750"/>
            <a:ext cx="822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8" hasCustomPrompt="1"/>
          </p:nvPr>
        </p:nvSpPr>
        <p:spPr>
          <a:xfrm>
            <a:off x="4160542" y="1773750"/>
            <a:ext cx="822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9" hasCustomPrompt="1"/>
          </p:nvPr>
        </p:nvSpPr>
        <p:spPr>
          <a:xfrm>
            <a:off x="6602614" y="1773750"/>
            <a:ext cx="822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/>
          <p:nvPr/>
        </p:nvSpPr>
        <p:spPr>
          <a:xfrm flipH="1">
            <a:off x="81534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 rot="10800000" flipH="1">
            <a:off x="762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961225" y="792450"/>
            <a:ext cx="446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3961225" y="1288950"/>
            <a:ext cx="44805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  <a:defRPr sz="11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1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1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/>
          <p:nvPr/>
        </p:nvSpPr>
        <p:spPr>
          <a:xfrm flipH="1">
            <a:off x="8153409" y="3346029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 rot="10800000">
            <a:off x="8153409" y="76204"/>
            <a:ext cx="914388" cy="1721271"/>
          </a:xfrm>
          <a:custGeom>
            <a:avLst/>
            <a:gdLst/>
            <a:ahLst/>
            <a:cxnLst/>
            <a:rect l="l" t="t" r="r" b="b"/>
            <a:pathLst>
              <a:path w="28734" h="54094" extrusionOk="0">
                <a:moveTo>
                  <a:pt x="8022" y="11096"/>
                </a:moveTo>
                <a:cubicBezTo>
                  <a:pt x="8751" y="12498"/>
                  <a:pt x="9323" y="13906"/>
                  <a:pt x="9251" y="15515"/>
                </a:cubicBezTo>
                <a:cubicBezTo>
                  <a:pt x="9215" y="16244"/>
                  <a:pt x="8908" y="16901"/>
                  <a:pt x="8501" y="17495"/>
                </a:cubicBezTo>
                <a:cubicBezTo>
                  <a:pt x="8193" y="17931"/>
                  <a:pt x="7714" y="18553"/>
                  <a:pt x="7185" y="18717"/>
                </a:cubicBezTo>
                <a:cubicBezTo>
                  <a:pt x="7185" y="16151"/>
                  <a:pt x="7450" y="13584"/>
                  <a:pt x="8022" y="11096"/>
                </a:cubicBezTo>
                <a:close/>
                <a:moveTo>
                  <a:pt x="7178" y="30764"/>
                </a:moveTo>
                <a:lnTo>
                  <a:pt x="7178" y="30764"/>
                </a:lnTo>
                <a:cubicBezTo>
                  <a:pt x="7292" y="35561"/>
                  <a:pt x="7142" y="40380"/>
                  <a:pt x="6399" y="45134"/>
                </a:cubicBezTo>
                <a:cubicBezTo>
                  <a:pt x="5820" y="42603"/>
                  <a:pt x="5055" y="40072"/>
                  <a:pt x="5083" y="37456"/>
                </a:cubicBezTo>
                <a:cubicBezTo>
                  <a:pt x="5105" y="35232"/>
                  <a:pt x="5426" y="32373"/>
                  <a:pt x="7178" y="30764"/>
                </a:cubicBezTo>
                <a:close/>
                <a:moveTo>
                  <a:pt x="3355" y="50755"/>
                </a:moveTo>
                <a:cubicBezTo>
                  <a:pt x="3669" y="50755"/>
                  <a:pt x="3984" y="50784"/>
                  <a:pt x="4261" y="50818"/>
                </a:cubicBezTo>
                <a:cubicBezTo>
                  <a:pt x="3939" y="51168"/>
                  <a:pt x="3603" y="51525"/>
                  <a:pt x="3160" y="51740"/>
                </a:cubicBezTo>
                <a:cubicBezTo>
                  <a:pt x="2978" y="51829"/>
                  <a:pt x="2672" y="51941"/>
                  <a:pt x="2404" y="51941"/>
                </a:cubicBezTo>
                <a:cubicBezTo>
                  <a:pt x="2221" y="51941"/>
                  <a:pt x="2055" y="51888"/>
                  <a:pt x="1959" y="51740"/>
                </a:cubicBezTo>
                <a:cubicBezTo>
                  <a:pt x="1702" y="51354"/>
                  <a:pt x="2181" y="50954"/>
                  <a:pt x="2509" y="50853"/>
                </a:cubicBezTo>
                <a:cubicBezTo>
                  <a:pt x="2769" y="50781"/>
                  <a:pt x="3061" y="50755"/>
                  <a:pt x="3355" y="50755"/>
                </a:cubicBezTo>
                <a:close/>
                <a:moveTo>
                  <a:pt x="12440" y="1"/>
                </a:moveTo>
                <a:cubicBezTo>
                  <a:pt x="12347" y="1"/>
                  <a:pt x="12254" y="1"/>
                  <a:pt x="12168" y="15"/>
                </a:cubicBezTo>
                <a:cubicBezTo>
                  <a:pt x="12125" y="15"/>
                  <a:pt x="12089" y="36"/>
                  <a:pt x="12061" y="72"/>
                </a:cubicBezTo>
                <a:cubicBezTo>
                  <a:pt x="11989" y="201"/>
                  <a:pt x="11904" y="322"/>
                  <a:pt x="11861" y="422"/>
                </a:cubicBezTo>
                <a:cubicBezTo>
                  <a:pt x="11632" y="851"/>
                  <a:pt x="11403" y="1287"/>
                  <a:pt x="11182" y="1716"/>
                </a:cubicBezTo>
                <a:cubicBezTo>
                  <a:pt x="10731" y="2589"/>
                  <a:pt x="10288" y="3454"/>
                  <a:pt x="9873" y="4347"/>
                </a:cubicBezTo>
                <a:cubicBezTo>
                  <a:pt x="9058" y="6106"/>
                  <a:pt x="8486" y="7915"/>
                  <a:pt x="7900" y="9752"/>
                </a:cubicBezTo>
                <a:cubicBezTo>
                  <a:pt x="7628" y="9509"/>
                  <a:pt x="7578" y="9037"/>
                  <a:pt x="7485" y="8716"/>
                </a:cubicBezTo>
                <a:cubicBezTo>
                  <a:pt x="7414" y="8487"/>
                  <a:pt x="7357" y="8251"/>
                  <a:pt x="7321" y="8008"/>
                </a:cubicBezTo>
                <a:cubicBezTo>
                  <a:pt x="7164" y="7150"/>
                  <a:pt x="6971" y="6070"/>
                  <a:pt x="7214" y="5162"/>
                </a:cubicBezTo>
                <a:cubicBezTo>
                  <a:pt x="7328" y="4733"/>
                  <a:pt x="7550" y="4326"/>
                  <a:pt x="7793" y="3961"/>
                </a:cubicBezTo>
                <a:cubicBezTo>
                  <a:pt x="7964" y="3704"/>
                  <a:pt x="8300" y="3382"/>
                  <a:pt x="8329" y="3068"/>
                </a:cubicBezTo>
                <a:cubicBezTo>
                  <a:pt x="8352" y="2817"/>
                  <a:pt x="8206" y="2697"/>
                  <a:pt x="8030" y="2697"/>
                </a:cubicBezTo>
                <a:cubicBezTo>
                  <a:pt x="7931" y="2697"/>
                  <a:pt x="7822" y="2735"/>
                  <a:pt x="7728" y="2810"/>
                </a:cubicBezTo>
                <a:cubicBezTo>
                  <a:pt x="7428" y="3039"/>
                  <a:pt x="7257" y="3568"/>
                  <a:pt x="7142" y="3911"/>
                </a:cubicBezTo>
                <a:cubicBezTo>
                  <a:pt x="6878" y="4676"/>
                  <a:pt x="6792" y="5498"/>
                  <a:pt x="6806" y="6313"/>
                </a:cubicBezTo>
                <a:cubicBezTo>
                  <a:pt x="6820" y="6635"/>
                  <a:pt x="6913" y="7007"/>
                  <a:pt x="6878" y="7321"/>
                </a:cubicBezTo>
                <a:cubicBezTo>
                  <a:pt x="6863" y="7466"/>
                  <a:pt x="6844" y="7521"/>
                  <a:pt x="6820" y="7521"/>
                </a:cubicBezTo>
                <a:cubicBezTo>
                  <a:pt x="6772" y="7521"/>
                  <a:pt x="6706" y="7311"/>
                  <a:pt x="6620" y="7164"/>
                </a:cubicBezTo>
                <a:cubicBezTo>
                  <a:pt x="6284" y="6528"/>
                  <a:pt x="5927" y="5820"/>
                  <a:pt x="5305" y="5413"/>
                </a:cubicBezTo>
                <a:cubicBezTo>
                  <a:pt x="5199" y="5336"/>
                  <a:pt x="4962" y="5182"/>
                  <a:pt x="4774" y="5182"/>
                </a:cubicBezTo>
                <a:cubicBezTo>
                  <a:pt x="4733" y="5182"/>
                  <a:pt x="4695" y="5189"/>
                  <a:pt x="4661" y="5205"/>
                </a:cubicBezTo>
                <a:cubicBezTo>
                  <a:pt x="4332" y="5377"/>
                  <a:pt x="4590" y="5713"/>
                  <a:pt x="4754" y="5884"/>
                </a:cubicBezTo>
                <a:cubicBezTo>
                  <a:pt x="5305" y="6485"/>
                  <a:pt x="5963" y="6985"/>
                  <a:pt x="6484" y="7600"/>
                </a:cubicBezTo>
                <a:cubicBezTo>
                  <a:pt x="6942" y="8136"/>
                  <a:pt x="7178" y="8851"/>
                  <a:pt x="7428" y="9495"/>
                </a:cubicBezTo>
                <a:cubicBezTo>
                  <a:pt x="7557" y="9845"/>
                  <a:pt x="7736" y="10174"/>
                  <a:pt x="7721" y="10546"/>
                </a:cubicBezTo>
                <a:cubicBezTo>
                  <a:pt x="7693" y="10960"/>
                  <a:pt x="7550" y="11397"/>
                  <a:pt x="7471" y="11811"/>
                </a:cubicBezTo>
                <a:cubicBezTo>
                  <a:pt x="7321" y="12569"/>
                  <a:pt x="7192" y="13348"/>
                  <a:pt x="7085" y="14113"/>
                </a:cubicBezTo>
                <a:cubicBezTo>
                  <a:pt x="6656" y="17316"/>
                  <a:pt x="6749" y="20555"/>
                  <a:pt x="6863" y="23765"/>
                </a:cubicBezTo>
                <a:cubicBezTo>
                  <a:pt x="6928" y="25409"/>
                  <a:pt x="6999" y="27053"/>
                  <a:pt x="7078" y="28698"/>
                </a:cubicBezTo>
                <a:cubicBezTo>
                  <a:pt x="7092" y="29120"/>
                  <a:pt x="7185" y="29584"/>
                  <a:pt x="7142" y="29992"/>
                </a:cubicBezTo>
                <a:cubicBezTo>
                  <a:pt x="7106" y="30349"/>
                  <a:pt x="6856" y="30557"/>
                  <a:pt x="6649" y="30835"/>
                </a:cubicBezTo>
                <a:cubicBezTo>
                  <a:pt x="6256" y="31350"/>
                  <a:pt x="5970" y="31922"/>
                  <a:pt x="5619" y="32473"/>
                </a:cubicBezTo>
                <a:cubicBezTo>
                  <a:pt x="5755" y="31658"/>
                  <a:pt x="5948" y="30835"/>
                  <a:pt x="5970" y="30013"/>
                </a:cubicBezTo>
                <a:cubicBezTo>
                  <a:pt x="5976" y="29810"/>
                  <a:pt x="5857" y="28478"/>
                  <a:pt x="5477" y="28478"/>
                </a:cubicBezTo>
                <a:cubicBezTo>
                  <a:pt x="5402" y="28478"/>
                  <a:pt x="5316" y="28531"/>
                  <a:pt x="5219" y="28655"/>
                </a:cubicBezTo>
                <a:cubicBezTo>
                  <a:pt x="5033" y="28898"/>
                  <a:pt x="5126" y="29448"/>
                  <a:pt x="5155" y="29720"/>
                </a:cubicBezTo>
                <a:cubicBezTo>
                  <a:pt x="5190" y="30128"/>
                  <a:pt x="5233" y="30528"/>
                  <a:pt x="5269" y="30943"/>
                </a:cubicBezTo>
                <a:cubicBezTo>
                  <a:pt x="5333" y="31743"/>
                  <a:pt x="5326" y="32508"/>
                  <a:pt x="5219" y="33309"/>
                </a:cubicBezTo>
                <a:cubicBezTo>
                  <a:pt x="4997" y="34982"/>
                  <a:pt x="4719" y="36591"/>
                  <a:pt x="4826" y="38285"/>
                </a:cubicBezTo>
                <a:cubicBezTo>
                  <a:pt x="4940" y="39965"/>
                  <a:pt x="5219" y="41631"/>
                  <a:pt x="5412" y="43289"/>
                </a:cubicBezTo>
                <a:cubicBezTo>
                  <a:pt x="5591" y="44777"/>
                  <a:pt x="5691" y="46285"/>
                  <a:pt x="5569" y="47779"/>
                </a:cubicBezTo>
                <a:cubicBezTo>
                  <a:pt x="5505" y="48451"/>
                  <a:pt x="5412" y="49152"/>
                  <a:pt x="5076" y="49752"/>
                </a:cubicBezTo>
                <a:cubicBezTo>
                  <a:pt x="4917" y="50032"/>
                  <a:pt x="4726" y="50112"/>
                  <a:pt x="4508" y="50112"/>
                </a:cubicBezTo>
                <a:cubicBezTo>
                  <a:pt x="4284" y="50112"/>
                  <a:pt x="4032" y="50028"/>
                  <a:pt x="3753" y="49988"/>
                </a:cubicBezTo>
                <a:cubicBezTo>
                  <a:pt x="3434" y="49940"/>
                  <a:pt x="3027" y="49899"/>
                  <a:pt x="2601" y="49899"/>
                </a:cubicBezTo>
                <a:cubicBezTo>
                  <a:pt x="1647" y="49899"/>
                  <a:pt x="597" y="50105"/>
                  <a:pt x="222" y="50896"/>
                </a:cubicBezTo>
                <a:cubicBezTo>
                  <a:pt x="0" y="51368"/>
                  <a:pt x="72" y="52033"/>
                  <a:pt x="408" y="52433"/>
                </a:cubicBezTo>
                <a:cubicBezTo>
                  <a:pt x="706" y="52779"/>
                  <a:pt x="1130" y="52898"/>
                  <a:pt x="1561" y="52898"/>
                </a:cubicBezTo>
                <a:cubicBezTo>
                  <a:pt x="1718" y="52898"/>
                  <a:pt x="1877" y="52882"/>
                  <a:pt x="2030" y="52855"/>
                </a:cubicBezTo>
                <a:cubicBezTo>
                  <a:pt x="2624" y="52755"/>
                  <a:pt x="3181" y="52491"/>
                  <a:pt x="3689" y="52169"/>
                </a:cubicBezTo>
                <a:cubicBezTo>
                  <a:pt x="3946" y="52004"/>
                  <a:pt x="4182" y="51819"/>
                  <a:pt x="4404" y="51611"/>
                </a:cubicBezTo>
                <a:cubicBezTo>
                  <a:pt x="4626" y="51397"/>
                  <a:pt x="4840" y="51004"/>
                  <a:pt x="5090" y="50853"/>
                </a:cubicBezTo>
                <a:cubicBezTo>
                  <a:pt x="5152" y="50815"/>
                  <a:pt x="5231" y="50800"/>
                  <a:pt x="5318" y="50800"/>
                </a:cubicBezTo>
                <a:cubicBezTo>
                  <a:pt x="5623" y="50800"/>
                  <a:pt x="6041" y="50989"/>
                  <a:pt x="6291" y="51061"/>
                </a:cubicBezTo>
                <a:cubicBezTo>
                  <a:pt x="6627" y="51147"/>
                  <a:pt x="6963" y="51247"/>
                  <a:pt x="7292" y="51332"/>
                </a:cubicBezTo>
                <a:cubicBezTo>
                  <a:pt x="7964" y="51525"/>
                  <a:pt x="8615" y="51754"/>
                  <a:pt x="9273" y="51969"/>
                </a:cubicBezTo>
                <a:cubicBezTo>
                  <a:pt x="12197" y="52927"/>
                  <a:pt x="15207" y="53427"/>
                  <a:pt x="18259" y="53870"/>
                </a:cubicBezTo>
                <a:cubicBezTo>
                  <a:pt x="19394" y="54034"/>
                  <a:pt x="20533" y="54094"/>
                  <a:pt x="21679" y="54094"/>
                </a:cubicBezTo>
                <a:cubicBezTo>
                  <a:pt x="22035" y="54094"/>
                  <a:pt x="22392" y="54088"/>
                  <a:pt x="22749" y="54078"/>
                </a:cubicBezTo>
                <a:cubicBezTo>
                  <a:pt x="24157" y="54042"/>
                  <a:pt x="25573" y="53963"/>
                  <a:pt x="26931" y="53584"/>
                </a:cubicBezTo>
                <a:cubicBezTo>
                  <a:pt x="27496" y="53434"/>
                  <a:pt x="28161" y="53241"/>
                  <a:pt x="28454" y="52684"/>
                </a:cubicBezTo>
                <a:cubicBezTo>
                  <a:pt x="28733" y="52155"/>
                  <a:pt x="28504" y="51676"/>
                  <a:pt x="28025" y="51390"/>
                </a:cubicBezTo>
                <a:cubicBezTo>
                  <a:pt x="27525" y="51088"/>
                  <a:pt x="26990" y="50979"/>
                  <a:pt x="26444" y="50979"/>
                </a:cubicBezTo>
                <a:cubicBezTo>
                  <a:pt x="25578" y="50979"/>
                  <a:pt x="24683" y="51253"/>
                  <a:pt x="23850" y="51468"/>
                </a:cubicBezTo>
                <a:cubicBezTo>
                  <a:pt x="22456" y="51826"/>
                  <a:pt x="21126" y="52140"/>
                  <a:pt x="19675" y="52176"/>
                </a:cubicBezTo>
                <a:cubicBezTo>
                  <a:pt x="19475" y="52181"/>
                  <a:pt x="19276" y="52183"/>
                  <a:pt x="19076" y="52183"/>
                </a:cubicBezTo>
                <a:cubicBezTo>
                  <a:pt x="17808" y="52183"/>
                  <a:pt x="16536" y="52094"/>
                  <a:pt x="15264" y="52026"/>
                </a:cubicBezTo>
                <a:cubicBezTo>
                  <a:pt x="12168" y="51854"/>
                  <a:pt x="9072" y="51004"/>
                  <a:pt x="6070" y="50296"/>
                </a:cubicBezTo>
                <a:cubicBezTo>
                  <a:pt x="6048" y="50010"/>
                  <a:pt x="7728" y="49824"/>
                  <a:pt x="8000" y="49795"/>
                </a:cubicBezTo>
                <a:cubicBezTo>
                  <a:pt x="8134" y="49780"/>
                  <a:pt x="8268" y="49773"/>
                  <a:pt x="8402" y="49773"/>
                </a:cubicBezTo>
                <a:cubicBezTo>
                  <a:pt x="9022" y="49773"/>
                  <a:pt x="9648" y="49916"/>
                  <a:pt x="10259" y="50010"/>
                </a:cubicBezTo>
                <a:cubicBezTo>
                  <a:pt x="11846" y="50253"/>
                  <a:pt x="13434" y="50525"/>
                  <a:pt x="15014" y="50775"/>
                </a:cubicBezTo>
                <a:cubicBezTo>
                  <a:pt x="15960" y="50920"/>
                  <a:pt x="16904" y="51005"/>
                  <a:pt x="17841" y="51005"/>
                </a:cubicBezTo>
                <a:cubicBezTo>
                  <a:pt x="19528" y="51005"/>
                  <a:pt x="21190" y="50731"/>
                  <a:pt x="22799" y="50046"/>
                </a:cubicBezTo>
                <a:cubicBezTo>
                  <a:pt x="23271" y="49845"/>
                  <a:pt x="25766" y="48823"/>
                  <a:pt x="24694" y="47994"/>
                </a:cubicBezTo>
                <a:cubicBezTo>
                  <a:pt x="24488" y="47833"/>
                  <a:pt x="24262" y="47767"/>
                  <a:pt x="24028" y="47767"/>
                </a:cubicBezTo>
                <a:cubicBezTo>
                  <a:pt x="23179" y="47767"/>
                  <a:pt x="22207" y="48628"/>
                  <a:pt x="21591" y="48959"/>
                </a:cubicBezTo>
                <a:cubicBezTo>
                  <a:pt x="19862" y="49876"/>
                  <a:pt x="18052" y="50251"/>
                  <a:pt x="16175" y="50251"/>
                </a:cubicBezTo>
                <a:cubicBezTo>
                  <a:pt x="15492" y="50251"/>
                  <a:pt x="14799" y="50202"/>
                  <a:pt x="14098" y="50110"/>
                </a:cubicBezTo>
                <a:cubicBezTo>
                  <a:pt x="12690" y="49924"/>
                  <a:pt x="11274" y="49681"/>
                  <a:pt x="9866" y="49488"/>
                </a:cubicBezTo>
                <a:cubicBezTo>
                  <a:pt x="9158" y="49388"/>
                  <a:pt x="8443" y="49295"/>
                  <a:pt x="7728" y="49273"/>
                </a:cubicBezTo>
                <a:cubicBezTo>
                  <a:pt x="7675" y="49271"/>
                  <a:pt x="7622" y="49270"/>
                  <a:pt x="7569" y="49270"/>
                </a:cubicBezTo>
                <a:cubicBezTo>
                  <a:pt x="7051" y="49270"/>
                  <a:pt x="6596" y="49391"/>
                  <a:pt x="6077" y="49495"/>
                </a:cubicBezTo>
                <a:cubicBezTo>
                  <a:pt x="6878" y="48359"/>
                  <a:pt x="8181" y="47999"/>
                  <a:pt x="9516" y="47999"/>
                </a:cubicBezTo>
                <a:cubicBezTo>
                  <a:pt x="10289" y="47999"/>
                  <a:pt x="11072" y="48120"/>
                  <a:pt x="11775" y="48280"/>
                </a:cubicBezTo>
                <a:cubicBezTo>
                  <a:pt x="13012" y="48559"/>
                  <a:pt x="14242" y="48727"/>
                  <a:pt x="15484" y="48727"/>
                </a:cubicBezTo>
                <a:cubicBezTo>
                  <a:pt x="16181" y="48727"/>
                  <a:pt x="16881" y="48674"/>
                  <a:pt x="17587" y="48559"/>
                </a:cubicBezTo>
                <a:cubicBezTo>
                  <a:pt x="18510" y="48401"/>
                  <a:pt x="19746" y="48201"/>
                  <a:pt x="20526" y="47636"/>
                </a:cubicBezTo>
                <a:cubicBezTo>
                  <a:pt x="20804" y="47429"/>
                  <a:pt x="21048" y="46964"/>
                  <a:pt x="20783" y="46664"/>
                </a:cubicBezTo>
                <a:cubicBezTo>
                  <a:pt x="20684" y="46549"/>
                  <a:pt x="20560" y="46506"/>
                  <a:pt x="20427" y="46506"/>
                </a:cubicBezTo>
                <a:cubicBezTo>
                  <a:pt x="20154" y="46506"/>
                  <a:pt x="19841" y="46685"/>
                  <a:pt x="19625" y="46785"/>
                </a:cubicBezTo>
                <a:cubicBezTo>
                  <a:pt x="18688" y="47243"/>
                  <a:pt x="17838" y="47722"/>
                  <a:pt x="16794" y="47886"/>
                </a:cubicBezTo>
                <a:cubicBezTo>
                  <a:pt x="16358" y="47952"/>
                  <a:pt x="15918" y="47972"/>
                  <a:pt x="15476" y="47972"/>
                </a:cubicBezTo>
                <a:cubicBezTo>
                  <a:pt x="14860" y="47972"/>
                  <a:pt x="14242" y="47934"/>
                  <a:pt x="13634" y="47929"/>
                </a:cubicBezTo>
                <a:cubicBezTo>
                  <a:pt x="12454" y="47922"/>
                  <a:pt x="11410" y="47608"/>
                  <a:pt x="10274" y="47350"/>
                </a:cubicBezTo>
                <a:cubicBezTo>
                  <a:pt x="9833" y="47254"/>
                  <a:pt x="9383" y="47178"/>
                  <a:pt x="8931" y="47178"/>
                </a:cubicBezTo>
                <a:cubicBezTo>
                  <a:pt x="8847" y="47178"/>
                  <a:pt x="8763" y="47180"/>
                  <a:pt x="8679" y="47186"/>
                </a:cubicBezTo>
                <a:cubicBezTo>
                  <a:pt x="8200" y="47214"/>
                  <a:pt x="7764" y="47393"/>
                  <a:pt x="7299" y="47458"/>
                </a:cubicBezTo>
                <a:cubicBezTo>
                  <a:pt x="8186" y="46561"/>
                  <a:pt x="9406" y="46329"/>
                  <a:pt x="10627" y="46329"/>
                </a:cubicBezTo>
                <a:cubicBezTo>
                  <a:pt x="11119" y="46329"/>
                  <a:pt x="11612" y="46366"/>
                  <a:pt x="12082" y="46414"/>
                </a:cubicBezTo>
                <a:cubicBezTo>
                  <a:pt x="12706" y="46471"/>
                  <a:pt x="13335" y="46523"/>
                  <a:pt x="13960" y="46523"/>
                </a:cubicBezTo>
                <a:cubicBezTo>
                  <a:pt x="14884" y="46523"/>
                  <a:pt x="15801" y="46410"/>
                  <a:pt x="16679" y="46035"/>
                </a:cubicBezTo>
                <a:cubicBezTo>
                  <a:pt x="17130" y="45849"/>
                  <a:pt x="18288" y="45320"/>
                  <a:pt x="18181" y="44698"/>
                </a:cubicBezTo>
                <a:cubicBezTo>
                  <a:pt x="18141" y="44454"/>
                  <a:pt x="18005" y="44364"/>
                  <a:pt x="17823" y="44364"/>
                </a:cubicBezTo>
                <a:cubicBezTo>
                  <a:pt x="17353" y="44364"/>
                  <a:pt x="16575" y="44968"/>
                  <a:pt x="16343" y="45113"/>
                </a:cubicBezTo>
                <a:cubicBezTo>
                  <a:pt x="15743" y="45506"/>
                  <a:pt x="15106" y="45892"/>
                  <a:pt x="14384" y="46006"/>
                </a:cubicBezTo>
                <a:cubicBezTo>
                  <a:pt x="13954" y="46077"/>
                  <a:pt x="13506" y="46097"/>
                  <a:pt x="13058" y="46097"/>
                </a:cubicBezTo>
                <a:cubicBezTo>
                  <a:pt x="12650" y="46097"/>
                  <a:pt x="12242" y="46081"/>
                  <a:pt x="11846" y="46071"/>
                </a:cubicBezTo>
                <a:cubicBezTo>
                  <a:pt x="11261" y="46050"/>
                  <a:pt x="10667" y="46009"/>
                  <a:pt x="10077" y="46009"/>
                </a:cubicBezTo>
                <a:cubicBezTo>
                  <a:pt x="9832" y="46009"/>
                  <a:pt x="9588" y="46016"/>
                  <a:pt x="9344" y="46035"/>
                </a:cubicBezTo>
                <a:cubicBezTo>
                  <a:pt x="8601" y="46099"/>
                  <a:pt x="7993" y="46328"/>
                  <a:pt x="7328" y="46642"/>
                </a:cubicBezTo>
                <a:cubicBezTo>
                  <a:pt x="7657" y="46021"/>
                  <a:pt x="8150" y="45377"/>
                  <a:pt x="8829" y="45105"/>
                </a:cubicBezTo>
                <a:cubicBezTo>
                  <a:pt x="9137" y="44986"/>
                  <a:pt x="9490" y="44953"/>
                  <a:pt x="9854" y="44953"/>
                </a:cubicBezTo>
                <a:cubicBezTo>
                  <a:pt x="10289" y="44953"/>
                  <a:pt x="10739" y="45000"/>
                  <a:pt x="11141" y="45000"/>
                </a:cubicBezTo>
                <a:cubicBezTo>
                  <a:pt x="11184" y="45000"/>
                  <a:pt x="11226" y="44999"/>
                  <a:pt x="11267" y="44998"/>
                </a:cubicBezTo>
                <a:cubicBezTo>
                  <a:pt x="12075" y="44984"/>
                  <a:pt x="12876" y="44891"/>
                  <a:pt x="13634" y="44605"/>
                </a:cubicBezTo>
                <a:cubicBezTo>
                  <a:pt x="13977" y="44469"/>
                  <a:pt x="15392" y="43676"/>
                  <a:pt x="14663" y="43204"/>
                </a:cubicBezTo>
                <a:cubicBezTo>
                  <a:pt x="14599" y="43161"/>
                  <a:pt x="14523" y="43142"/>
                  <a:pt x="14439" y="43142"/>
                </a:cubicBezTo>
                <a:cubicBezTo>
                  <a:pt x="13902" y="43142"/>
                  <a:pt x="13038" y="43911"/>
                  <a:pt x="12704" y="44140"/>
                </a:cubicBezTo>
                <a:cubicBezTo>
                  <a:pt x="12047" y="44598"/>
                  <a:pt x="11417" y="44612"/>
                  <a:pt x="10631" y="44676"/>
                </a:cubicBezTo>
                <a:cubicBezTo>
                  <a:pt x="9837" y="44741"/>
                  <a:pt x="8894" y="44669"/>
                  <a:pt x="8150" y="45005"/>
                </a:cubicBezTo>
                <a:cubicBezTo>
                  <a:pt x="7514" y="45291"/>
                  <a:pt x="7156" y="45885"/>
                  <a:pt x="6770" y="46421"/>
                </a:cubicBezTo>
                <a:cubicBezTo>
                  <a:pt x="6985" y="44097"/>
                  <a:pt x="7378" y="41810"/>
                  <a:pt x="7500" y="39486"/>
                </a:cubicBezTo>
                <a:cubicBezTo>
                  <a:pt x="7607" y="37413"/>
                  <a:pt x="7700" y="35339"/>
                  <a:pt x="7664" y="33266"/>
                </a:cubicBezTo>
                <a:cubicBezTo>
                  <a:pt x="7657" y="32701"/>
                  <a:pt x="7643" y="32129"/>
                  <a:pt x="7621" y="31565"/>
                </a:cubicBezTo>
                <a:cubicBezTo>
                  <a:pt x="7607" y="31171"/>
                  <a:pt x="7478" y="30621"/>
                  <a:pt x="7643" y="30242"/>
                </a:cubicBezTo>
                <a:cubicBezTo>
                  <a:pt x="7950" y="29484"/>
                  <a:pt x="9251" y="29413"/>
                  <a:pt x="9916" y="29220"/>
                </a:cubicBezTo>
                <a:cubicBezTo>
                  <a:pt x="10738" y="28969"/>
                  <a:pt x="11546" y="28591"/>
                  <a:pt x="12197" y="28026"/>
                </a:cubicBezTo>
                <a:cubicBezTo>
                  <a:pt x="12540" y="27733"/>
                  <a:pt x="12876" y="27375"/>
                  <a:pt x="13026" y="26939"/>
                </a:cubicBezTo>
                <a:cubicBezTo>
                  <a:pt x="13115" y="26680"/>
                  <a:pt x="13119" y="26387"/>
                  <a:pt x="12832" y="26387"/>
                </a:cubicBezTo>
                <a:cubicBezTo>
                  <a:pt x="12795" y="26387"/>
                  <a:pt x="12752" y="26392"/>
                  <a:pt x="12704" y="26403"/>
                </a:cubicBezTo>
                <a:cubicBezTo>
                  <a:pt x="12261" y="26503"/>
                  <a:pt x="11982" y="27111"/>
                  <a:pt x="11739" y="27440"/>
                </a:cubicBezTo>
                <a:cubicBezTo>
                  <a:pt x="11510" y="27761"/>
                  <a:pt x="11260" y="28090"/>
                  <a:pt x="10974" y="28369"/>
                </a:cubicBezTo>
                <a:cubicBezTo>
                  <a:pt x="10324" y="29012"/>
                  <a:pt x="9408" y="29077"/>
                  <a:pt x="8572" y="29298"/>
                </a:cubicBezTo>
                <a:cubicBezTo>
                  <a:pt x="8965" y="28691"/>
                  <a:pt x="9487" y="28197"/>
                  <a:pt x="9859" y="27575"/>
                </a:cubicBezTo>
                <a:cubicBezTo>
                  <a:pt x="10252" y="26882"/>
                  <a:pt x="10588" y="26167"/>
                  <a:pt x="10846" y="25416"/>
                </a:cubicBezTo>
                <a:cubicBezTo>
                  <a:pt x="11289" y="24165"/>
                  <a:pt x="11775" y="22335"/>
                  <a:pt x="11081" y="21091"/>
                </a:cubicBezTo>
                <a:cubicBezTo>
                  <a:pt x="10980" y="20916"/>
                  <a:pt x="10799" y="20627"/>
                  <a:pt x="10583" y="20627"/>
                </a:cubicBezTo>
                <a:cubicBezTo>
                  <a:pt x="10525" y="20627"/>
                  <a:pt x="10465" y="20648"/>
                  <a:pt x="10402" y="20698"/>
                </a:cubicBezTo>
                <a:cubicBezTo>
                  <a:pt x="10188" y="20869"/>
                  <a:pt x="10302" y="21320"/>
                  <a:pt x="10331" y="21534"/>
                </a:cubicBezTo>
                <a:cubicBezTo>
                  <a:pt x="10431" y="22263"/>
                  <a:pt x="10631" y="22986"/>
                  <a:pt x="10731" y="23722"/>
                </a:cubicBezTo>
                <a:cubicBezTo>
                  <a:pt x="10910" y="25123"/>
                  <a:pt x="10088" y="26653"/>
                  <a:pt x="9380" y="27826"/>
                </a:cubicBezTo>
                <a:cubicBezTo>
                  <a:pt x="9330" y="27332"/>
                  <a:pt x="9644" y="26732"/>
                  <a:pt x="9687" y="26231"/>
                </a:cubicBezTo>
                <a:cubicBezTo>
                  <a:pt x="9730" y="25731"/>
                  <a:pt x="9702" y="25216"/>
                  <a:pt x="9630" y="24716"/>
                </a:cubicBezTo>
                <a:cubicBezTo>
                  <a:pt x="9587" y="24394"/>
                  <a:pt x="9394" y="23629"/>
                  <a:pt x="8987" y="23557"/>
                </a:cubicBezTo>
                <a:cubicBezTo>
                  <a:pt x="8962" y="23553"/>
                  <a:pt x="8939" y="23551"/>
                  <a:pt x="8917" y="23551"/>
                </a:cubicBezTo>
                <a:cubicBezTo>
                  <a:pt x="8524" y="23551"/>
                  <a:pt x="8733" y="24269"/>
                  <a:pt x="8808" y="24480"/>
                </a:cubicBezTo>
                <a:cubicBezTo>
                  <a:pt x="9151" y="25466"/>
                  <a:pt x="9537" y="26288"/>
                  <a:pt x="9237" y="27339"/>
                </a:cubicBezTo>
                <a:cubicBezTo>
                  <a:pt x="8951" y="28369"/>
                  <a:pt x="8408" y="29055"/>
                  <a:pt x="7571" y="29720"/>
                </a:cubicBezTo>
                <a:cubicBezTo>
                  <a:pt x="7514" y="28826"/>
                  <a:pt x="7471" y="27933"/>
                  <a:pt x="7428" y="27039"/>
                </a:cubicBezTo>
                <a:cubicBezTo>
                  <a:pt x="7328" y="25145"/>
                  <a:pt x="7228" y="23250"/>
                  <a:pt x="7192" y="21341"/>
                </a:cubicBezTo>
                <a:cubicBezTo>
                  <a:pt x="7178" y="20483"/>
                  <a:pt x="7771" y="19768"/>
                  <a:pt x="8215" y="19068"/>
                </a:cubicBezTo>
                <a:cubicBezTo>
                  <a:pt x="8679" y="18324"/>
                  <a:pt x="9108" y="17566"/>
                  <a:pt x="9330" y="16716"/>
                </a:cubicBezTo>
                <a:cubicBezTo>
                  <a:pt x="9787" y="14964"/>
                  <a:pt x="9330" y="13391"/>
                  <a:pt x="8658" y="11775"/>
                </a:cubicBezTo>
                <a:cubicBezTo>
                  <a:pt x="8508" y="11397"/>
                  <a:pt x="8236" y="10960"/>
                  <a:pt x="8179" y="10560"/>
                </a:cubicBezTo>
                <a:cubicBezTo>
                  <a:pt x="8122" y="10174"/>
                  <a:pt x="8300" y="9759"/>
                  <a:pt x="8400" y="9402"/>
                </a:cubicBezTo>
                <a:cubicBezTo>
                  <a:pt x="8651" y="8523"/>
                  <a:pt x="8944" y="7643"/>
                  <a:pt x="9266" y="6778"/>
                </a:cubicBezTo>
                <a:cubicBezTo>
                  <a:pt x="10023" y="4769"/>
                  <a:pt x="10967" y="2803"/>
                  <a:pt x="12075" y="959"/>
                </a:cubicBezTo>
                <a:cubicBezTo>
                  <a:pt x="12125" y="873"/>
                  <a:pt x="12361" y="530"/>
                  <a:pt x="12411" y="451"/>
                </a:cubicBezTo>
                <a:cubicBezTo>
                  <a:pt x="12447" y="387"/>
                  <a:pt x="12504" y="301"/>
                  <a:pt x="12554" y="208"/>
                </a:cubicBezTo>
                <a:cubicBezTo>
                  <a:pt x="12611" y="122"/>
                  <a:pt x="12547" y="1"/>
                  <a:pt x="1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●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○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■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●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○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■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●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ed Hat Text"/>
              <a:buChar char="○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Red Hat Text"/>
              <a:buChar char="■"/>
              <a:defRPr sz="11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ctrTitle"/>
          </p:nvPr>
        </p:nvSpPr>
        <p:spPr>
          <a:xfrm>
            <a:off x="805991" y="1793396"/>
            <a:ext cx="77175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dirty="0" smtClean="0"/>
              <a:t>«</a:t>
            </a:r>
            <a:r>
              <a:rPr lang="ru-RU" sz="2000" dirty="0"/>
              <a:t>ОБРАЗОВАТЕЛЬНЫЙ БРЕНД ТЕРРИТОРИИ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 в </a:t>
            </a:r>
            <a:r>
              <a:rPr lang="ru-RU" sz="2000" dirty="0"/>
              <a:t>рамках Всероссийского детского фестиваля народной культуры «Наследники традиций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ПРОЕКТ </a:t>
            </a:r>
            <a:br>
              <a:rPr lang="ru-RU" sz="2000" dirty="0" smtClean="0"/>
            </a:br>
            <a:r>
              <a:rPr lang="ru-RU" sz="2000" dirty="0" smtClean="0"/>
              <a:t>«НАСЛЕДИЕ»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2fe6162a39546c0a96fa62309738386d482b253e-1014322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4" y="810465"/>
            <a:ext cx="7600009" cy="343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66" y="962481"/>
            <a:ext cx="1064327" cy="758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6841" y="2704296"/>
            <a:ext cx="3891714" cy="523220"/>
          </a:xfrm>
          <a:prstGeom prst="rect">
            <a:avLst/>
          </a:prstGeom>
          <a:gradFill>
            <a:gsLst>
              <a:gs pos="68000">
                <a:srgbClr val="00B050"/>
              </a:gs>
              <a:gs pos="41000">
                <a:srgbClr val="92D050"/>
              </a:gs>
              <a:gs pos="97000">
                <a:srgbClr val="00B050"/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«Наследие»</a:t>
            </a:r>
            <a:endParaRPr lang="ru-RU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0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3239" y="2968282"/>
            <a:ext cx="4397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</a:p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</a:t>
            </a:r>
          </a:p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детей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070" y="2914453"/>
            <a:ext cx="2849829" cy="2137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99" y="160338"/>
            <a:ext cx="3315733" cy="2486800"/>
          </a:xfrm>
          <a:prstGeom prst="rect">
            <a:avLst/>
          </a:prstGeom>
        </p:spPr>
      </p:pic>
      <p:sp>
        <p:nvSpPr>
          <p:cNvPr id="8" name="AutoShape 6" descr="blob:https://web.telegram.org/b76b1fb2-e963-4401-8975-ba3ea99b620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666" y="2914453"/>
            <a:ext cx="2901462" cy="2176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618" y="160338"/>
            <a:ext cx="3494651" cy="26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70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23239" y="2968282"/>
            <a:ext cx="4397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</a:p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</a:t>
            </a:r>
          </a:p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детей</a:t>
            </a:r>
          </a:p>
        </p:txBody>
      </p:sp>
      <p:sp>
        <p:nvSpPr>
          <p:cNvPr id="8" name="AutoShape 6" descr="blob:https://web.telegram.org/b76b1fb2-e963-4401-8975-ba3ea99b620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2196" b="15227"/>
          <a:stretch/>
        </p:blipFill>
        <p:spPr>
          <a:xfrm>
            <a:off x="3221499" y="2648915"/>
            <a:ext cx="5050303" cy="2370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34796" b="34918"/>
          <a:stretch/>
        </p:blipFill>
        <p:spPr>
          <a:xfrm>
            <a:off x="155575" y="7937"/>
            <a:ext cx="3856151" cy="25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7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6" y="292473"/>
            <a:ext cx="2979644" cy="2234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659" y="2405777"/>
            <a:ext cx="4082008" cy="2694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82" y="2565425"/>
            <a:ext cx="3379694" cy="25347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24835" y="5861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изобразительному искусству</a:t>
            </a:r>
          </a:p>
        </p:txBody>
      </p:sp>
    </p:spTree>
    <p:extLst>
      <p:ext uri="{BB962C8B-B14F-4D97-AF65-F5344CB8AC3E}">
        <p14:creationId xmlns:p14="http://schemas.microsoft.com/office/powerpoint/2010/main" val="236511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624" y="1909481"/>
            <a:ext cx="4159623" cy="3119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1" y="185460"/>
            <a:ext cx="4683178" cy="24367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4435" y="3119718"/>
            <a:ext cx="4746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ДЛЯ ДЕТЕЙ И МОЛОДЕЖИ, В РАМКАХ РЕАЛИЗАЦИИ ПРОЕКТА</a:t>
            </a:r>
            <a:endParaRPr lang="ru-RU" sz="24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6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143" y="0"/>
            <a:ext cx="6008914" cy="5143500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200" dirty="0" smtClean="0"/>
              <a:t>Спасибо за внимание !</a:t>
            </a:r>
            <a:br>
              <a:rPr lang="ru-RU" sz="32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Руководитель </a:t>
            </a:r>
            <a:r>
              <a:rPr lang="ru-RU" sz="2000" dirty="0"/>
              <a:t>проекта: </a:t>
            </a:r>
            <a:r>
              <a:rPr lang="ru-RU" sz="2000" dirty="0" err="1" smtClean="0"/>
              <a:t>Димаева</a:t>
            </a:r>
            <a:r>
              <a:rPr lang="ru-RU" sz="2000" dirty="0" smtClean="0"/>
              <a:t> </a:t>
            </a:r>
            <a:r>
              <a:rPr lang="ru-RU" sz="2000" dirty="0" err="1" smtClean="0"/>
              <a:t>Раяна</a:t>
            </a:r>
            <a:r>
              <a:rPr lang="ru-RU" sz="2000" dirty="0" smtClean="0"/>
              <a:t> </a:t>
            </a:r>
            <a:r>
              <a:rPr lang="ru-RU" sz="2000" dirty="0" err="1" smtClean="0"/>
              <a:t>Гендерганова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тел</a:t>
            </a:r>
            <a:r>
              <a:rPr lang="ru-RU" sz="2000" dirty="0"/>
              <a:t>.: </a:t>
            </a:r>
            <a:r>
              <a:rPr lang="ru-RU" sz="2000" dirty="0" smtClean="0"/>
              <a:t>8989-904-49-68 </a:t>
            </a:r>
            <a:br>
              <a:rPr lang="ru-RU" sz="2000" dirty="0" smtClean="0"/>
            </a:br>
            <a:r>
              <a:rPr lang="ru-RU" sz="2000" dirty="0" smtClean="0"/>
              <a:t>раб</a:t>
            </a:r>
            <a:r>
              <a:rPr lang="ru-RU" sz="2000" dirty="0"/>
              <a:t>. </a:t>
            </a:r>
            <a:r>
              <a:rPr lang="ru-RU" sz="2000" dirty="0" smtClean="0"/>
              <a:t>эл</a:t>
            </a:r>
            <a:r>
              <a:rPr lang="ru-RU" sz="2000" dirty="0"/>
              <a:t>. почта: </a:t>
            </a:r>
            <a:r>
              <a:rPr lang="en-US" sz="2000" dirty="0" smtClean="0"/>
              <a:t>rayannna02</a:t>
            </a:r>
            <a:r>
              <a:rPr lang="ru-RU" sz="2000" dirty="0" smtClean="0"/>
              <a:t>@</a:t>
            </a:r>
            <a:r>
              <a:rPr lang="en-US" sz="2000" dirty="0" smtClean="0"/>
              <a:t>mil</a:t>
            </a:r>
            <a:r>
              <a:rPr lang="ru-RU" sz="2000" dirty="0" smtClean="0"/>
              <a:t>.</a:t>
            </a:r>
            <a:r>
              <a:rPr lang="ru-RU" sz="2000" dirty="0" err="1" smtClean="0"/>
              <a:t>ru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628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/>
              <a:t>Актуальность проекта</a:t>
            </a:r>
            <a:endParaRPr dirty="0"/>
          </a:p>
        </p:txBody>
      </p:sp>
      <p:sp>
        <p:nvSpPr>
          <p:cNvPr id="149" name="Google Shape;149;p25"/>
          <p:cNvSpPr txBox="1">
            <a:spLocks noGrp="1"/>
          </p:cNvSpPr>
          <p:nvPr>
            <p:ph type="subTitle" idx="1"/>
          </p:nvPr>
        </p:nvSpPr>
        <p:spPr>
          <a:xfrm>
            <a:off x="1007165" y="1423588"/>
            <a:ext cx="7275444" cy="28701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/>
              <a:t>Чеченская Республика является одной из древнейших республик Северного Кавказа. Чеченский народ имеет многовековые традиции, национальный язык, древнейшую и самобытную культуру. Частью повседневной жизни чеченцев является соблюдение традиций, которые складывались веками и передавались предыдущими поколениями. Культура чеченского народа настолько интересна, самобытна и имеет такие глубокие корни, что каждый день можно находить для себя что-то совершенно новое, неисследованное и неизученное.</a:t>
            </a:r>
          </a:p>
          <a:p>
            <a:pPr marL="0" lvl="0" indent="0"/>
            <a:endParaRPr lang="ru-RU" sz="1600" dirty="0"/>
          </a:p>
          <a:p>
            <a:pPr marL="0" lvl="0" indent="0"/>
            <a:r>
              <a:rPr lang="ru-RU" sz="1600" dirty="0"/>
              <a:t>Адаты, обычаи чеченцев – неотъемлемая часть их повседневной жизни. В каждой чеченской семье чтут и соблюдают традиции, переданные старшим поколением. Столетиями складывался в чеченском обществе свод правил поведения.</a:t>
            </a:r>
            <a:endParaRPr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304217" y="1841204"/>
            <a:ext cx="8514097" cy="14333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dirty="0" smtClean="0"/>
              <a:t> </a:t>
            </a:r>
            <a:r>
              <a:rPr lang="ru-RU" sz="2400" dirty="0"/>
              <a:t>Сохранение и развитие национальной </a:t>
            </a:r>
            <a:r>
              <a:rPr lang="ru-RU" sz="2400" dirty="0" smtClean="0"/>
              <a:t>культуры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через творчество художника </a:t>
            </a:r>
            <a:r>
              <a:rPr lang="ru-RU" sz="2400" dirty="0" smtClean="0"/>
              <a:t>Шамиля </a:t>
            </a:r>
            <a:r>
              <a:rPr lang="ru-RU" sz="2400" dirty="0" err="1" smtClean="0"/>
              <a:t>Шамурзаева</a:t>
            </a:r>
            <a:r>
              <a:rPr lang="ru-RU" sz="2400" dirty="0" smtClean="0"/>
              <a:t>. И формирование интереса к народному творчеству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2"/>
          </p:nvPr>
        </p:nvSpPr>
        <p:spPr>
          <a:xfrm>
            <a:off x="2591518" y="1002857"/>
            <a:ext cx="3664139" cy="628213"/>
          </a:xfrm>
        </p:spPr>
        <p:txBody>
          <a:bodyPr/>
          <a:lstStyle/>
          <a:p>
            <a:r>
              <a:rPr lang="ru-RU" sz="3600" dirty="0"/>
              <a:t>Цель </a:t>
            </a:r>
            <a:r>
              <a:rPr lang="ru-RU" sz="3600" dirty="0" smtClean="0"/>
              <a:t>проекта:</a:t>
            </a:r>
            <a:endParaRPr lang="ru-RU" sz="3600" dirty="0"/>
          </a:p>
        </p:txBody>
      </p:sp>
      <p:grpSp>
        <p:nvGrpSpPr>
          <p:cNvPr id="27" name="Google Shape;367;p36"/>
          <p:cNvGrpSpPr/>
          <p:nvPr/>
        </p:nvGrpSpPr>
        <p:grpSpPr>
          <a:xfrm>
            <a:off x="3417523" y="3484716"/>
            <a:ext cx="2287484" cy="360491"/>
            <a:chOff x="2793342" y="2491248"/>
            <a:chExt cx="1888142" cy="297558"/>
          </a:xfrm>
        </p:grpSpPr>
        <p:sp>
          <p:nvSpPr>
            <p:cNvPr id="28" name="Google Shape;368;p36"/>
            <p:cNvSpPr/>
            <p:nvPr/>
          </p:nvSpPr>
          <p:spPr>
            <a:xfrm>
              <a:off x="3755582" y="2491638"/>
              <a:ext cx="925902" cy="297167"/>
            </a:xfrm>
            <a:custGeom>
              <a:avLst/>
              <a:gdLst/>
              <a:ahLst/>
              <a:cxnLst/>
              <a:rect l="l" t="t" r="r" b="b"/>
              <a:pathLst>
                <a:path w="54529" h="17501" extrusionOk="0">
                  <a:moveTo>
                    <a:pt x="25999" y="1246"/>
                  </a:moveTo>
                  <a:cubicBezTo>
                    <a:pt x="26306" y="1612"/>
                    <a:pt x="26229" y="2002"/>
                    <a:pt x="26062" y="2393"/>
                  </a:cubicBezTo>
                  <a:cubicBezTo>
                    <a:pt x="25713" y="3208"/>
                    <a:pt x="25149" y="3867"/>
                    <a:pt x="24458" y="4404"/>
                  </a:cubicBezTo>
                  <a:cubicBezTo>
                    <a:pt x="23880" y="4854"/>
                    <a:pt x="23238" y="5227"/>
                    <a:pt x="22614" y="5617"/>
                  </a:cubicBezTo>
                  <a:cubicBezTo>
                    <a:pt x="22461" y="5715"/>
                    <a:pt x="22269" y="5750"/>
                    <a:pt x="22053" y="5830"/>
                  </a:cubicBezTo>
                  <a:cubicBezTo>
                    <a:pt x="22917" y="3913"/>
                    <a:pt x="24653" y="1723"/>
                    <a:pt x="25999" y="1246"/>
                  </a:cubicBezTo>
                  <a:close/>
                  <a:moveTo>
                    <a:pt x="26522" y="988"/>
                  </a:moveTo>
                  <a:cubicBezTo>
                    <a:pt x="26905" y="1511"/>
                    <a:pt x="27038" y="2058"/>
                    <a:pt x="26888" y="2609"/>
                  </a:cubicBezTo>
                  <a:cubicBezTo>
                    <a:pt x="26745" y="3142"/>
                    <a:pt x="26525" y="3686"/>
                    <a:pt x="26219" y="4143"/>
                  </a:cubicBezTo>
                  <a:cubicBezTo>
                    <a:pt x="25264" y="5561"/>
                    <a:pt x="23855" y="6422"/>
                    <a:pt x="22342" y="7134"/>
                  </a:cubicBezTo>
                  <a:cubicBezTo>
                    <a:pt x="21931" y="7329"/>
                    <a:pt x="21516" y="7514"/>
                    <a:pt x="21049" y="7723"/>
                  </a:cubicBezTo>
                  <a:cubicBezTo>
                    <a:pt x="21105" y="7217"/>
                    <a:pt x="21356" y="6984"/>
                    <a:pt x="21781" y="6816"/>
                  </a:cubicBezTo>
                  <a:cubicBezTo>
                    <a:pt x="23433" y="6168"/>
                    <a:pt x="24828" y="5157"/>
                    <a:pt x="25915" y="3749"/>
                  </a:cubicBezTo>
                  <a:cubicBezTo>
                    <a:pt x="26498" y="2992"/>
                    <a:pt x="26780" y="2145"/>
                    <a:pt x="26449" y="1183"/>
                  </a:cubicBezTo>
                  <a:cubicBezTo>
                    <a:pt x="26438" y="1155"/>
                    <a:pt x="26477" y="1110"/>
                    <a:pt x="26522" y="988"/>
                  </a:cubicBezTo>
                  <a:close/>
                  <a:moveTo>
                    <a:pt x="27498" y="804"/>
                  </a:moveTo>
                  <a:cubicBezTo>
                    <a:pt x="28588" y="804"/>
                    <a:pt x="29024" y="1425"/>
                    <a:pt x="28711" y="2577"/>
                  </a:cubicBezTo>
                  <a:cubicBezTo>
                    <a:pt x="28453" y="3522"/>
                    <a:pt x="27892" y="4300"/>
                    <a:pt x="27244" y="5007"/>
                  </a:cubicBezTo>
                  <a:cubicBezTo>
                    <a:pt x="25915" y="6454"/>
                    <a:pt x="24280" y="7475"/>
                    <a:pt x="22517" y="8298"/>
                  </a:cubicBezTo>
                  <a:cubicBezTo>
                    <a:pt x="21812" y="8626"/>
                    <a:pt x="21084" y="8901"/>
                    <a:pt x="20265" y="9239"/>
                  </a:cubicBezTo>
                  <a:cubicBezTo>
                    <a:pt x="20362" y="8647"/>
                    <a:pt x="20568" y="8333"/>
                    <a:pt x="21042" y="8131"/>
                  </a:cubicBezTo>
                  <a:cubicBezTo>
                    <a:pt x="22018" y="7712"/>
                    <a:pt x="22994" y="7284"/>
                    <a:pt x="23918" y="6764"/>
                  </a:cubicBezTo>
                  <a:cubicBezTo>
                    <a:pt x="25128" y="6084"/>
                    <a:pt x="26128" y="5154"/>
                    <a:pt x="26804" y="3916"/>
                  </a:cubicBezTo>
                  <a:cubicBezTo>
                    <a:pt x="27303" y="3006"/>
                    <a:pt x="27414" y="2068"/>
                    <a:pt x="26982" y="1099"/>
                  </a:cubicBezTo>
                  <a:cubicBezTo>
                    <a:pt x="26958" y="1044"/>
                    <a:pt x="26965" y="974"/>
                    <a:pt x="26951" y="859"/>
                  </a:cubicBezTo>
                  <a:cubicBezTo>
                    <a:pt x="27087" y="838"/>
                    <a:pt x="27174" y="820"/>
                    <a:pt x="27258" y="813"/>
                  </a:cubicBezTo>
                  <a:cubicBezTo>
                    <a:pt x="27341" y="807"/>
                    <a:pt x="27421" y="804"/>
                    <a:pt x="27498" y="804"/>
                  </a:cubicBezTo>
                  <a:close/>
                  <a:moveTo>
                    <a:pt x="24583" y="578"/>
                  </a:moveTo>
                  <a:cubicBezTo>
                    <a:pt x="24775" y="578"/>
                    <a:pt x="24971" y="612"/>
                    <a:pt x="25204" y="674"/>
                  </a:cubicBezTo>
                  <a:cubicBezTo>
                    <a:pt x="25183" y="730"/>
                    <a:pt x="25183" y="807"/>
                    <a:pt x="25145" y="831"/>
                  </a:cubicBezTo>
                  <a:cubicBezTo>
                    <a:pt x="23472" y="1894"/>
                    <a:pt x="22429" y="3487"/>
                    <a:pt x="21485" y="5164"/>
                  </a:cubicBezTo>
                  <a:cubicBezTo>
                    <a:pt x="20760" y="6450"/>
                    <a:pt x="20024" y="7730"/>
                    <a:pt x="19309" y="9023"/>
                  </a:cubicBezTo>
                  <a:cubicBezTo>
                    <a:pt x="19097" y="9410"/>
                    <a:pt x="18828" y="9598"/>
                    <a:pt x="18379" y="9605"/>
                  </a:cubicBezTo>
                  <a:cubicBezTo>
                    <a:pt x="17995" y="9609"/>
                    <a:pt x="17612" y="9689"/>
                    <a:pt x="17225" y="9738"/>
                  </a:cubicBezTo>
                  <a:cubicBezTo>
                    <a:pt x="17211" y="9696"/>
                    <a:pt x="17193" y="9654"/>
                    <a:pt x="17176" y="9612"/>
                  </a:cubicBezTo>
                  <a:cubicBezTo>
                    <a:pt x="17539" y="9128"/>
                    <a:pt x="17950" y="8674"/>
                    <a:pt x="18250" y="8155"/>
                  </a:cubicBezTo>
                  <a:cubicBezTo>
                    <a:pt x="19044" y="6785"/>
                    <a:pt x="19818" y="5401"/>
                    <a:pt x="20550" y="3996"/>
                  </a:cubicBezTo>
                  <a:cubicBezTo>
                    <a:pt x="21265" y="2626"/>
                    <a:pt x="22185" y="1486"/>
                    <a:pt x="23622" y="834"/>
                  </a:cubicBezTo>
                  <a:cubicBezTo>
                    <a:pt x="24007" y="657"/>
                    <a:pt x="24290" y="578"/>
                    <a:pt x="24583" y="578"/>
                  </a:cubicBezTo>
                  <a:close/>
                  <a:moveTo>
                    <a:pt x="53504" y="6785"/>
                  </a:moveTo>
                  <a:cubicBezTo>
                    <a:pt x="53776" y="7015"/>
                    <a:pt x="53668" y="7200"/>
                    <a:pt x="53612" y="7367"/>
                  </a:cubicBezTo>
                  <a:cubicBezTo>
                    <a:pt x="53316" y="8263"/>
                    <a:pt x="52727" y="8964"/>
                    <a:pt x="52054" y="9588"/>
                  </a:cubicBezTo>
                  <a:cubicBezTo>
                    <a:pt x="51499" y="10100"/>
                    <a:pt x="50868" y="10536"/>
                    <a:pt x="50272" y="11003"/>
                  </a:cubicBezTo>
                  <a:cubicBezTo>
                    <a:pt x="50210" y="11048"/>
                    <a:pt x="50129" y="11073"/>
                    <a:pt x="50060" y="11108"/>
                  </a:cubicBezTo>
                  <a:cubicBezTo>
                    <a:pt x="51186" y="9647"/>
                    <a:pt x="52747" y="8580"/>
                    <a:pt x="53504" y="6785"/>
                  </a:cubicBezTo>
                  <a:close/>
                  <a:moveTo>
                    <a:pt x="28112" y="9302"/>
                  </a:moveTo>
                  <a:cubicBezTo>
                    <a:pt x="28174" y="9630"/>
                    <a:pt x="28011" y="9807"/>
                    <a:pt x="27843" y="9961"/>
                  </a:cubicBezTo>
                  <a:cubicBezTo>
                    <a:pt x="27198" y="10571"/>
                    <a:pt x="26456" y="11010"/>
                    <a:pt x="25588" y="11233"/>
                  </a:cubicBezTo>
                  <a:cubicBezTo>
                    <a:pt x="26219" y="10337"/>
                    <a:pt x="27007" y="9658"/>
                    <a:pt x="28112" y="9302"/>
                  </a:cubicBezTo>
                  <a:close/>
                  <a:moveTo>
                    <a:pt x="24946" y="10742"/>
                  </a:moveTo>
                  <a:cubicBezTo>
                    <a:pt x="24981" y="10770"/>
                    <a:pt x="25013" y="10801"/>
                    <a:pt x="25044" y="10829"/>
                  </a:cubicBezTo>
                  <a:cubicBezTo>
                    <a:pt x="24720" y="11104"/>
                    <a:pt x="24762" y="11700"/>
                    <a:pt x="24228" y="11794"/>
                  </a:cubicBezTo>
                  <a:cubicBezTo>
                    <a:pt x="24190" y="11753"/>
                    <a:pt x="24152" y="11707"/>
                    <a:pt x="24113" y="11662"/>
                  </a:cubicBezTo>
                  <a:cubicBezTo>
                    <a:pt x="24392" y="11355"/>
                    <a:pt x="24671" y="11048"/>
                    <a:pt x="24946" y="10742"/>
                  </a:cubicBezTo>
                  <a:close/>
                  <a:moveTo>
                    <a:pt x="12132" y="10383"/>
                  </a:moveTo>
                  <a:cubicBezTo>
                    <a:pt x="12199" y="10383"/>
                    <a:pt x="12266" y="10384"/>
                    <a:pt x="12334" y="10386"/>
                  </a:cubicBezTo>
                  <a:cubicBezTo>
                    <a:pt x="11637" y="11627"/>
                    <a:pt x="10031" y="12684"/>
                    <a:pt x="8953" y="12684"/>
                  </a:cubicBezTo>
                  <a:cubicBezTo>
                    <a:pt x="8865" y="12684"/>
                    <a:pt x="8781" y="12677"/>
                    <a:pt x="8701" y="12662"/>
                  </a:cubicBezTo>
                  <a:cubicBezTo>
                    <a:pt x="8586" y="12185"/>
                    <a:pt x="8851" y="11854"/>
                    <a:pt x="9155" y="11543"/>
                  </a:cubicBezTo>
                  <a:cubicBezTo>
                    <a:pt x="9960" y="10709"/>
                    <a:pt x="10955" y="10383"/>
                    <a:pt x="12132" y="10383"/>
                  </a:cubicBezTo>
                  <a:close/>
                  <a:moveTo>
                    <a:pt x="43484" y="9650"/>
                  </a:moveTo>
                  <a:cubicBezTo>
                    <a:pt x="44067" y="9650"/>
                    <a:pt x="44684" y="9780"/>
                    <a:pt x="45026" y="10013"/>
                  </a:cubicBezTo>
                  <a:cubicBezTo>
                    <a:pt x="45430" y="10288"/>
                    <a:pt x="45559" y="10745"/>
                    <a:pt x="45273" y="11282"/>
                  </a:cubicBezTo>
                  <a:cubicBezTo>
                    <a:pt x="45008" y="11774"/>
                    <a:pt x="44674" y="12230"/>
                    <a:pt x="44329" y="12673"/>
                  </a:cubicBezTo>
                  <a:cubicBezTo>
                    <a:pt x="44095" y="12973"/>
                    <a:pt x="43795" y="13224"/>
                    <a:pt x="43523" y="13496"/>
                  </a:cubicBezTo>
                  <a:cubicBezTo>
                    <a:pt x="43478" y="13468"/>
                    <a:pt x="43433" y="13443"/>
                    <a:pt x="43387" y="13415"/>
                  </a:cubicBezTo>
                  <a:cubicBezTo>
                    <a:pt x="43652" y="12757"/>
                    <a:pt x="43987" y="12098"/>
                    <a:pt x="43778" y="11366"/>
                  </a:cubicBezTo>
                  <a:cubicBezTo>
                    <a:pt x="43579" y="10672"/>
                    <a:pt x="43147" y="10149"/>
                    <a:pt x="42481" y="9818"/>
                  </a:cubicBezTo>
                  <a:cubicBezTo>
                    <a:pt x="42747" y="9703"/>
                    <a:pt x="43109" y="9650"/>
                    <a:pt x="43484" y="9650"/>
                  </a:cubicBezTo>
                  <a:close/>
                  <a:moveTo>
                    <a:pt x="37918" y="10400"/>
                  </a:moveTo>
                  <a:cubicBezTo>
                    <a:pt x="37991" y="10400"/>
                    <a:pt x="38067" y="10412"/>
                    <a:pt x="38148" y="10442"/>
                  </a:cubicBezTo>
                  <a:cubicBezTo>
                    <a:pt x="37677" y="10634"/>
                    <a:pt x="37200" y="10811"/>
                    <a:pt x="36740" y="11024"/>
                  </a:cubicBezTo>
                  <a:cubicBezTo>
                    <a:pt x="35105" y="11777"/>
                    <a:pt x="33484" y="12565"/>
                    <a:pt x="31838" y="13300"/>
                  </a:cubicBezTo>
                  <a:cubicBezTo>
                    <a:pt x="30294" y="13991"/>
                    <a:pt x="28725" y="14636"/>
                    <a:pt x="27027" y="14855"/>
                  </a:cubicBezTo>
                  <a:cubicBezTo>
                    <a:pt x="26830" y="14881"/>
                    <a:pt x="26635" y="14894"/>
                    <a:pt x="26443" y="14894"/>
                  </a:cubicBezTo>
                  <a:cubicBezTo>
                    <a:pt x="25790" y="14894"/>
                    <a:pt x="25164" y="14741"/>
                    <a:pt x="24580" y="14392"/>
                  </a:cubicBezTo>
                  <a:cubicBezTo>
                    <a:pt x="24110" y="14109"/>
                    <a:pt x="23813" y="13691"/>
                    <a:pt x="23716" y="13147"/>
                  </a:cubicBezTo>
                  <a:cubicBezTo>
                    <a:pt x="23622" y="12593"/>
                    <a:pt x="23712" y="12478"/>
                    <a:pt x="24392" y="12321"/>
                  </a:cubicBezTo>
                  <a:cubicBezTo>
                    <a:pt x="24434" y="12527"/>
                    <a:pt x="24458" y="12701"/>
                    <a:pt x="24507" y="12865"/>
                  </a:cubicBezTo>
                  <a:cubicBezTo>
                    <a:pt x="24702" y="13524"/>
                    <a:pt x="25124" y="13991"/>
                    <a:pt x="25811" y="14078"/>
                  </a:cubicBezTo>
                  <a:cubicBezTo>
                    <a:pt x="26080" y="14111"/>
                    <a:pt x="26355" y="14127"/>
                    <a:pt x="26631" y="14127"/>
                  </a:cubicBezTo>
                  <a:cubicBezTo>
                    <a:pt x="26941" y="14127"/>
                    <a:pt x="27251" y="14106"/>
                    <a:pt x="27554" y="14064"/>
                  </a:cubicBezTo>
                  <a:cubicBezTo>
                    <a:pt x="28941" y="13869"/>
                    <a:pt x="30217" y="13307"/>
                    <a:pt x="31486" y="12739"/>
                  </a:cubicBezTo>
                  <a:cubicBezTo>
                    <a:pt x="33501" y="11829"/>
                    <a:pt x="35516" y="10912"/>
                    <a:pt x="37691" y="10431"/>
                  </a:cubicBezTo>
                  <a:cubicBezTo>
                    <a:pt x="37765" y="10413"/>
                    <a:pt x="37840" y="10400"/>
                    <a:pt x="37918" y="10400"/>
                  </a:cubicBezTo>
                  <a:close/>
                  <a:moveTo>
                    <a:pt x="35255" y="14709"/>
                  </a:moveTo>
                  <a:lnTo>
                    <a:pt x="35255" y="14709"/>
                  </a:lnTo>
                  <a:cubicBezTo>
                    <a:pt x="35112" y="14970"/>
                    <a:pt x="34927" y="15207"/>
                    <a:pt x="34840" y="15476"/>
                  </a:cubicBezTo>
                  <a:cubicBezTo>
                    <a:pt x="34756" y="15734"/>
                    <a:pt x="34773" y="16026"/>
                    <a:pt x="34735" y="16413"/>
                  </a:cubicBezTo>
                  <a:cubicBezTo>
                    <a:pt x="34467" y="16305"/>
                    <a:pt x="34240" y="16239"/>
                    <a:pt x="34038" y="16128"/>
                  </a:cubicBezTo>
                  <a:cubicBezTo>
                    <a:pt x="33557" y="15852"/>
                    <a:pt x="33536" y="15580"/>
                    <a:pt x="33951" y="15232"/>
                  </a:cubicBezTo>
                  <a:cubicBezTo>
                    <a:pt x="34247" y="14981"/>
                    <a:pt x="34739" y="14785"/>
                    <a:pt x="35255" y="14709"/>
                  </a:cubicBezTo>
                  <a:close/>
                  <a:moveTo>
                    <a:pt x="36885" y="14398"/>
                  </a:moveTo>
                  <a:cubicBezTo>
                    <a:pt x="36900" y="14398"/>
                    <a:pt x="36916" y="14398"/>
                    <a:pt x="36931" y="14399"/>
                  </a:cubicBezTo>
                  <a:cubicBezTo>
                    <a:pt x="38232" y="14437"/>
                    <a:pt x="39532" y="14426"/>
                    <a:pt x="40832" y="14437"/>
                  </a:cubicBezTo>
                  <a:cubicBezTo>
                    <a:pt x="40891" y="14437"/>
                    <a:pt x="40951" y="14465"/>
                    <a:pt x="41167" y="14517"/>
                  </a:cubicBezTo>
                  <a:cubicBezTo>
                    <a:pt x="39985" y="15364"/>
                    <a:pt x="38817" y="15946"/>
                    <a:pt x="37517" y="16239"/>
                  </a:cubicBezTo>
                  <a:cubicBezTo>
                    <a:pt x="36952" y="16365"/>
                    <a:pt x="36370" y="16448"/>
                    <a:pt x="35791" y="16487"/>
                  </a:cubicBezTo>
                  <a:cubicBezTo>
                    <a:pt x="35749" y="16489"/>
                    <a:pt x="35709" y="16491"/>
                    <a:pt x="35672" y="16491"/>
                  </a:cubicBezTo>
                  <a:cubicBezTo>
                    <a:pt x="35219" y="16491"/>
                    <a:pt x="35094" y="16292"/>
                    <a:pt x="35139" y="15796"/>
                  </a:cubicBezTo>
                  <a:cubicBezTo>
                    <a:pt x="35153" y="15629"/>
                    <a:pt x="35188" y="15420"/>
                    <a:pt x="35296" y="15312"/>
                  </a:cubicBezTo>
                  <a:cubicBezTo>
                    <a:pt x="35743" y="14872"/>
                    <a:pt x="36164" y="14398"/>
                    <a:pt x="36885" y="14398"/>
                  </a:cubicBezTo>
                  <a:close/>
                  <a:moveTo>
                    <a:pt x="25010" y="1"/>
                  </a:moveTo>
                  <a:cubicBezTo>
                    <a:pt x="24948" y="1"/>
                    <a:pt x="24888" y="2"/>
                    <a:pt x="24828" y="5"/>
                  </a:cubicBezTo>
                  <a:cubicBezTo>
                    <a:pt x="23705" y="57"/>
                    <a:pt x="22799" y="601"/>
                    <a:pt x="21990" y="1333"/>
                  </a:cubicBezTo>
                  <a:cubicBezTo>
                    <a:pt x="21042" y="2190"/>
                    <a:pt x="20401" y="3278"/>
                    <a:pt x="19784" y="4383"/>
                  </a:cubicBezTo>
                  <a:cubicBezTo>
                    <a:pt x="19180" y="5464"/>
                    <a:pt x="18570" y="6541"/>
                    <a:pt x="17901" y="7583"/>
                  </a:cubicBezTo>
                  <a:cubicBezTo>
                    <a:pt x="17420" y="8333"/>
                    <a:pt x="16799" y="8985"/>
                    <a:pt x="16040" y="9476"/>
                  </a:cubicBezTo>
                  <a:cubicBezTo>
                    <a:pt x="15841" y="9602"/>
                    <a:pt x="15611" y="9759"/>
                    <a:pt x="15395" y="9762"/>
                  </a:cubicBezTo>
                  <a:cubicBezTo>
                    <a:pt x="15366" y="9762"/>
                    <a:pt x="15338" y="9763"/>
                    <a:pt x="15309" y="9763"/>
                  </a:cubicBezTo>
                  <a:cubicBezTo>
                    <a:pt x="14759" y="9763"/>
                    <a:pt x="14207" y="9701"/>
                    <a:pt x="13631" y="9661"/>
                  </a:cubicBezTo>
                  <a:cubicBezTo>
                    <a:pt x="13631" y="9459"/>
                    <a:pt x="13631" y="9330"/>
                    <a:pt x="13631" y="9204"/>
                  </a:cubicBezTo>
                  <a:cubicBezTo>
                    <a:pt x="13604" y="7644"/>
                    <a:pt x="12710" y="6716"/>
                    <a:pt x="11183" y="6716"/>
                  </a:cubicBezTo>
                  <a:cubicBezTo>
                    <a:pt x="11130" y="6716"/>
                    <a:pt x="11077" y="6717"/>
                    <a:pt x="11023" y="6719"/>
                  </a:cubicBezTo>
                  <a:cubicBezTo>
                    <a:pt x="9859" y="6764"/>
                    <a:pt x="8803" y="7207"/>
                    <a:pt x="7903" y="7915"/>
                  </a:cubicBezTo>
                  <a:cubicBezTo>
                    <a:pt x="6763" y="8814"/>
                    <a:pt x="5714" y="9828"/>
                    <a:pt x="4591" y="10756"/>
                  </a:cubicBezTo>
                  <a:cubicBezTo>
                    <a:pt x="3960" y="11279"/>
                    <a:pt x="3295" y="11781"/>
                    <a:pt x="2590" y="12195"/>
                  </a:cubicBezTo>
                  <a:cubicBezTo>
                    <a:pt x="2217" y="12415"/>
                    <a:pt x="1729" y="12509"/>
                    <a:pt x="1287" y="12523"/>
                  </a:cubicBezTo>
                  <a:cubicBezTo>
                    <a:pt x="1274" y="12523"/>
                    <a:pt x="1261" y="12524"/>
                    <a:pt x="1248" y="12524"/>
                  </a:cubicBezTo>
                  <a:cubicBezTo>
                    <a:pt x="758" y="12524"/>
                    <a:pt x="588" y="12194"/>
                    <a:pt x="799" y="11735"/>
                  </a:cubicBezTo>
                  <a:cubicBezTo>
                    <a:pt x="921" y="11467"/>
                    <a:pt x="1098" y="11181"/>
                    <a:pt x="1335" y="11021"/>
                  </a:cubicBezTo>
                  <a:cubicBezTo>
                    <a:pt x="1869" y="10655"/>
                    <a:pt x="2447" y="10348"/>
                    <a:pt x="3019" y="10048"/>
                  </a:cubicBezTo>
                  <a:cubicBezTo>
                    <a:pt x="3598" y="9745"/>
                    <a:pt x="4211" y="9515"/>
                    <a:pt x="4769" y="9183"/>
                  </a:cubicBezTo>
                  <a:cubicBezTo>
                    <a:pt x="5052" y="9013"/>
                    <a:pt x="5292" y="8723"/>
                    <a:pt x="5470" y="8434"/>
                  </a:cubicBezTo>
                  <a:cubicBezTo>
                    <a:pt x="5728" y="8012"/>
                    <a:pt x="5557" y="7650"/>
                    <a:pt x="5093" y="7447"/>
                  </a:cubicBezTo>
                  <a:cubicBezTo>
                    <a:pt x="4874" y="7353"/>
                    <a:pt x="4657" y="7311"/>
                    <a:pt x="4441" y="7311"/>
                  </a:cubicBezTo>
                  <a:cubicBezTo>
                    <a:pt x="4169" y="7311"/>
                    <a:pt x="3900" y="7378"/>
                    <a:pt x="3636" y="7493"/>
                  </a:cubicBezTo>
                  <a:cubicBezTo>
                    <a:pt x="2043" y="8193"/>
                    <a:pt x="816" y="9281"/>
                    <a:pt x="189" y="10947"/>
                  </a:cubicBezTo>
                  <a:cubicBezTo>
                    <a:pt x="77" y="11244"/>
                    <a:pt x="21" y="11578"/>
                    <a:pt x="14" y="11899"/>
                  </a:cubicBezTo>
                  <a:cubicBezTo>
                    <a:pt x="0" y="12593"/>
                    <a:pt x="457" y="13105"/>
                    <a:pt x="1147" y="13189"/>
                  </a:cubicBezTo>
                  <a:cubicBezTo>
                    <a:pt x="1219" y="13198"/>
                    <a:pt x="1291" y="13202"/>
                    <a:pt x="1364" y="13202"/>
                  </a:cubicBezTo>
                  <a:cubicBezTo>
                    <a:pt x="1551" y="13202"/>
                    <a:pt x="1741" y="13176"/>
                    <a:pt x="1921" y="13144"/>
                  </a:cubicBezTo>
                  <a:cubicBezTo>
                    <a:pt x="2873" y="12969"/>
                    <a:pt x="3668" y="12464"/>
                    <a:pt x="4382" y="11861"/>
                  </a:cubicBezTo>
                  <a:cubicBezTo>
                    <a:pt x="5313" y="11076"/>
                    <a:pt x="6181" y="10222"/>
                    <a:pt x="7087" y="9413"/>
                  </a:cubicBezTo>
                  <a:cubicBezTo>
                    <a:pt x="8102" y="8504"/>
                    <a:pt x="9203" y="7751"/>
                    <a:pt x="10559" y="7426"/>
                  </a:cubicBezTo>
                  <a:cubicBezTo>
                    <a:pt x="10780" y="7374"/>
                    <a:pt x="10989" y="7349"/>
                    <a:pt x="11186" y="7349"/>
                  </a:cubicBezTo>
                  <a:cubicBezTo>
                    <a:pt x="12307" y="7349"/>
                    <a:pt x="12999" y="8171"/>
                    <a:pt x="12815" y="9438"/>
                  </a:cubicBezTo>
                  <a:cubicBezTo>
                    <a:pt x="12815" y="9459"/>
                    <a:pt x="12798" y="9476"/>
                    <a:pt x="12749" y="9570"/>
                  </a:cubicBezTo>
                  <a:cubicBezTo>
                    <a:pt x="12620" y="9581"/>
                    <a:pt x="12494" y="9588"/>
                    <a:pt x="12369" y="9605"/>
                  </a:cubicBezTo>
                  <a:cubicBezTo>
                    <a:pt x="11745" y="9682"/>
                    <a:pt x="11107" y="9706"/>
                    <a:pt x="10500" y="9856"/>
                  </a:cubicBezTo>
                  <a:cubicBezTo>
                    <a:pt x="9618" y="10072"/>
                    <a:pt x="8844" y="10539"/>
                    <a:pt x="8297" y="11275"/>
                  </a:cubicBezTo>
                  <a:cubicBezTo>
                    <a:pt x="8056" y="11596"/>
                    <a:pt x="7875" y="12000"/>
                    <a:pt x="7802" y="12391"/>
                  </a:cubicBezTo>
                  <a:cubicBezTo>
                    <a:pt x="7661" y="13124"/>
                    <a:pt x="8193" y="13646"/>
                    <a:pt x="8948" y="13646"/>
                  </a:cubicBezTo>
                  <a:cubicBezTo>
                    <a:pt x="9105" y="13646"/>
                    <a:pt x="9272" y="13624"/>
                    <a:pt x="9444" y="13576"/>
                  </a:cubicBezTo>
                  <a:cubicBezTo>
                    <a:pt x="10953" y="13154"/>
                    <a:pt x="12142" y="12282"/>
                    <a:pt x="12961" y="10944"/>
                  </a:cubicBezTo>
                  <a:cubicBezTo>
                    <a:pt x="13170" y="10598"/>
                    <a:pt x="13389" y="10439"/>
                    <a:pt x="13759" y="10439"/>
                  </a:cubicBezTo>
                  <a:cubicBezTo>
                    <a:pt x="13822" y="10439"/>
                    <a:pt x="13889" y="10443"/>
                    <a:pt x="13962" y="10452"/>
                  </a:cubicBezTo>
                  <a:cubicBezTo>
                    <a:pt x="14726" y="10548"/>
                    <a:pt x="15496" y="10622"/>
                    <a:pt x="16267" y="10622"/>
                  </a:cubicBezTo>
                  <a:cubicBezTo>
                    <a:pt x="16734" y="10622"/>
                    <a:pt x="17201" y="10595"/>
                    <a:pt x="17667" y="10529"/>
                  </a:cubicBezTo>
                  <a:cubicBezTo>
                    <a:pt x="17725" y="10520"/>
                    <a:pt x="17784" y="10517"/>
                    <a:pt x="17846" y="10517"/>
                  </a:cubicBezTo>
                  <a:cubicBezTo>
                    <a:pt x="17951" y="10517"/>
                    <a:pt x="18065" y="10526"/>
                    <a:pt x="18197" y="10526"/>
                  </a:cubicBezTo>
                  <a:cubicBezTo>
                    <a:pt x="17068" y="12241"/>
                    <a:pt x="15496" y="12997"/>
                    <a:pt x="13557" y="13074"/>
                  </a:cubicBezTo>
                  <a:cubicBezTo>
                    <a:pt x="13500" y="13076"/>
                    <a:pt x="13442" y="13077"/>
                    <a:pt x="13384" y="13077"/>
                  </a:cubicBezTo>
                  <a:cubicBezTo>
                    <a:pt x="13311" y="13077"/>
                    <a:pt x="13239" y="13076"/>
                    <a:pt x="13167" y="13076"/>
                  </a:cubicBezTo>
                  <a:cubicBezTo>
                    <a:pt x="13057" y="13076"/>
                    <a:pt x="12948" y="13078"/>
                    <a:pt x="12839" y="13091"/>
                  </a:cubicBezTo>
                  <a:cubicBezTo>
                    <a:pt x="12390" y="13144"/>
                    <a:pt x="12118" y="13443"/>
                    <a:pt x="12111" y="13862"/>
                  </a:cubicBezTo>
                  <a:cubicBezTo>
                    <a:pt x="12104" y="14196"/>
                    <a:pt x="12330" y="14496"/>
                    <a:pt x="12770" y="14548"/>
                  </a:cubicBezTo>
                  <a:cubicBezTo>
                    <a:pt x="12975" y="14571"/>
                    <a:pt x="13189" y="14588"/>
                    <a:pt x="13401" y="14588"/>
                  </a:cubicBezTo>
                  <a:cubicBezTo>
                    <a:pt x="13647" y="14588"/>
                    <a:pt x="13891" y="14565"/>
                    <a:pt x="14115" y="14500"/>
                  </a:cubicBezTo>
                  <a:cubicBezTo>
                    <a:pt x="15273" y="14161"/>
                    <a:pt x="16336" y="13621"/>
                    <a:pt x="17232" y="12795"/>
                  </a:cubicBezTo>
                  <a:cubicBezTo>
                    <a:pt x="17657" y="12405"/>
                    <a:pt x="18079" y="12011"/>
                    <a:pt x="18539" y="11585"/>
                  </a:cubicBezTo>
                  <a:cubicBezTo>
                    <a:pt x="18804" y="12331"/>
                    <a:pt x="19379" y="12673"/>
                    <a:pt x="20038" y="12760"/>
                  </a:cubicBezTo>
                  <a:cubicBezTo>
                    <a:pt x="20316" y="12795"/>
                    <a:pt x="20599" y="12807"/>
                    <a:pt x="20882" y="12807"/>
                  </a:cubicBezTo>
                  <a:cubicBezTo>
                    <a:pt x="21313" y="12807"/>
                    <a:pt x="21748" y="12779"/>
                    <a:pt x="22178" y="12760"/>
                  </a:cubicBezTo>
                  <a:cubicBezTo>
                    <a:pt x="22534" y="12746"/>
                    <a:pt x="22890" y="12652"/>
                    <a:pt x="23277" y="12589"/>
                  </a:cubicBezTo>
                  <a:cubicBezTo>
                    <a:pt x="23304" y="13848"/>
                    <a:pt x="23939" y="14608"/>
                    <a:pt x="25023" y="14995"/>
                  </a:cubicBezTo>
                  <a:cubicBezTo>
                    <a:pt x="25499" y="15165"/>
                    <a:pt x="25986" y="15240"/>
                    <a:pt x="26477" y="15240"/>
                  </a:cubicBezTo>
                  <a:cubicBezTo>
                    <a:pt x="26850" y="15240"/>
                    <a:pt x="27225" y="15197"/>
                    <a:pt x="27599" y="15120"/>
                  </a:cubicBezTo>
                  <a:cubicBezTo>
                    <a:pt x="29684" y="14688"/>
                    <a:pt x="31608" y="13827"/>
                    <a:pt x="33501" y="12893"/>
                  </a:cubicBezTo>
                  <a:cubicBezTo>
                    <a:pt x="35429" y="11941"/>
                    <a:pt x="37384" y="11048"/>
                    <a:pt x="39424" y="10344"/>
                  </a:cubicBezTo>
                  <a:cubicBezTo>
                    <a:pt x="39843" y="10200"/>
                    <a:pt x="40255" y="10134"/>
                    <a:pt x="40663" y="10134"/>
                  </a:cubicBezTo>
                  <a:cubicBezTo>
                    <a:pt x="41103" y="10134"/>
                    <a:pt x="41538" y="10210"/>
                    <a:pt x="41976" y="10348"/>
                  </a:cubicBezTo>
                  <a:cubicBezTo>
                    <a:pt x="42913" y="10644"/>
                    <a:pt x="43328" y="11495"/>
                    <a:pt x="42969" y="12408"/>
                  </a:cubicBezTo>
                  <a:cubicBezTo>
                    <a:pt x="42861" y="12687"/>
                    <a:pt x="42669" y="12934"/>
                    <a:pt x="42519" y="13199"/>
                  </a:cubicBezTo>
                  <a:cubicBezTo>
                    <a:pt x="42334" y="13533"/>
                    <a:pt x="42063" y="13660"/>
                    <a:pt x="41678" y="13660"/>
                  </a:cubicBezTo>
                  <a:cubicBezTo>
                    <a:pt x="41672" y="13660"/>
                    <a:pt x="41667" y="13660"/>
                    <a:pt x="41662" y="13659"/>
                  </a:cubicBezTo>
                  <a:cubicBezTo>
                    <a:pt x="41051" y="13651"/>
                    <a:pt x="40440" y="13644"/>
                    <a:pt x="39829" y="13644"/>
                  </a:cubicBezTo>
                  <a:cubicBezTo>
                    <a:pt x="39180" y="13644"/>
                    <a:pt x="38531" y="13652"/>
                    <a:pt x="37883" y="13673"/>
                  </a:cubicBezTo>
                  <a:cubicBezTo>
                    <a:pt x="36952" y="13705"/>
                    <a:pt x="36011" y="13747"/>
                    <a:pt x="35101" y="13921"/>
                  </a:cubicBezTo>
                  <a:cubicBezTo>
                    <a:pt x="34522" y="14029"/>
                    <a:pt x="33937" y="14311"/>
                    <a:pt x="33452" y="14653"/>
                  </a:cubicBezTo>
                  <a:cubicBezTo>
                    <a:pt x="32574" y="15274"/>
                    <a:pt x="32619" y="16173"/>
                    <a:pt x="33494" y="16790"/>
                  </a:cubicBezTo>
                  <a:cubicBezTo>
                    <a:pt x="33668" y="16912"/>
                    <a:pt x="33860" y="17041"/>
                    <a:pt x="34062" y="17086"/>
                  </a:cubicBezTo>
                  <a:cubicBezTo>
                    <a:pt x="34613" y="17212"/>
                    <a:pt x="35178" y="17257"/>
                    <a:pt x="35722" y="17393"/>
                  </a:cubicBezTo>
                  <a:cubicBezTo>
                    <a:pt x="36025" y="17468"/>
                    <a:pt x="36322" y="17500"/>
                    <a:pt x="36615" y="17500"/>
                  </a:cubicBezTo>
                  <a:cubicBezTo>
                    <a:pt x="37335" y="17500"/>
                    <a:pt x="38027" y="17303"/>
                    <a:pt x="38716" y="17048"/>
                  </a:cubicBezTo>
                  <a:cubicBezTo>
                    <a:pt x="40222" y="16487"/>
                    <a:pt x="41543" y="15615"/>
                    <a:pt x="42791" y="14625"/>
                  </a:cubicBezTo>
                  <a:cubicBezTo>
                    <a:pt x="42987" y="14472"/>
                    <a:pt x="43227" y="14315"/>
                    <a:pt x="43461" y="14283"/>
                  </a:cubicBezTo>
                  <a:cubicBezTo>
                    <a:pt x="45130" y="14071"/>
                    <a:pt x="46744" y="13653"/>
                    <a:pt x="48282" y="12962"/>
                  </a:cubicBezTo>
                  <a:cubicBezTo>
                    <a:pt x="50164" y="12112"/>
                    <a:pt x="51879" y="11024"/>
                    <a:pt x="53253" y="9455"/>
                  </a:cubicBezTo>
                  <a:cubicBezTo>
                    <a:pt x="53744" y="8891"/>
                    <a:pt x="54145" y="8267"/>
                    <a:pt x="54337" y="7542"/>
                  </a:cubicBezTo>
                  <a:cubicBezTo>
                    <a:pt x="54463" y="7053"/>
                    <a:pt x="54529" y="6527"/>
                    <a:pt x="54048" y="6165"/>
                  </a:cubicBezTo>
                  <a:cubicBezTo>
                    <a:pt x="53845" y="6011"/>
                    <a:pt x="53636" y="5944"/>
                    <a:pt x="53431" y="5944"/>
                  </a:cubicBezTo>
                  <a:cubicBezTo>
                    <a:pt x="53157" y="5944"/>
                    <a:pt x="52892" y="6065"/>
                    <a:pt x="52664" y="6259"/>
                  </a:cubicBezTo>
                  <a:cubicBezTo>
                    <a:pt x="52158" y="6694"/>
                    <a:pt x="51642" y="7162"/>
                    <a:pt x="51287" y="7716"/>
                  </a:cubicBezTo>
                  <a:cubicBezTo>
                    <a:pt x="50258" y="9312"/>
                    <a:pt x="49136" y="10825"/>
                    <a:pt x="47769" y="12150"/>
                  </a:cubicBezTo>
                  <a:cubicBezTo>
                    <a:pt x="47497" y="12415"/>
                    <a:pt x="47215" y="12614"/>
                    <a:pt x="46839" y="12704"/>
                  </a:cubicBezTo>
                  <a:cubicBezTo>
                    <a:pt x="46120" y="12882"/>
                    <a:pt x="45413" y="13102"/>
                    <a:pt x="44702" y="13293"/>
                  </a:cubicBezTo>
                  <a:cubicBezTo>
                    <a:pt x="44569" y="13328"/>
                    <a:pt x="44426" y="13325"/>
                    <a:pt x="44193" y="13353"/>
                  </a:cubicBezTo>
                  <a:cubicBezTo>
                    <a:pt x="44423" y="13074"/>
                    <a:pt x="44611" y="12893"/>
                    <a:pt x="44747" y="12676"/>
                  </a:cubicBezTo>
                  <a:cubicBezTo>
                    <a:pt x="45075" y="12171"/>
                    <a:pt x="45444" y="11676"/>
                    <a:pt x="45678" y="11125"/>
                  </a:cubicBezTo>
                  <a:cubicBezTo>
                    <a:pt x="45936" y="10519"/>
                    <a:pt x="45692" y="10003"/>
                    <a:pt x="45117" y="9703"/>
                  </a:cubicBezTo>
                  <a:cubicBezTo>
                    <a:pt x="44890" y="9581"/>
                    <a:pt x="44632" y="9473"/>
                    <a:pt x="44384" y="9452"/>
                  </a:cubicBezTo>
                  <a:cubicBezTo>
                    <a:pt x="43936" y="9418"/>
                    <a:pt x="43484" y="9400"/>
                    <a:pt x="43032" y="9400"/>
                  </a:cubicBezTo>
                  <a:cubicBezTo>
                    <a:pt x="42876" y="9400"/>
                    <a:pt x="42720" y="9402"/>
                    <a:pt x="42565" y="9407"/>
                  </a:cubicBezTo>
                  <a:cubicBezTo>
                    <a:pt x="42070" y="9417"/>
                    <a:pt x="41575" y="9511"/>
                    <a:pt x="41076" y="9539"/>
                  </a:cubicBezTo>
                  <a:cubicBezTo>
                    <a:pt x="40278" y="9588"/>
                    <a:pt x="39466" y="9546"/>
                    <a:pt x="38678" y="9664"/>
                  </a:cubicBezTo>
                  <a:cubicBezTo>
                    <a:pt x="36597" y="9975"/>
                    <a:pt x="34655" y="10735"/>
                    <a:pt x="32727" y="11547"/>
                  </a:cubicBezTo>
                  <a:cubicBezTo>
                    <a:pt x="31524" y="12052"/>
                    <a:pt x="30315" y="12537"/>
                    <a:pt x="29098" y="13001"/>
                  </a:cubicBezTo>
                  <a:cubicBezTo>
                    <a:pt x="28258" y="13318"/>
                    <a:pt x="27383" y="13492"/>
                    <a:pt x="26484" y="13492"/>
                  </a:cubicBezTo>
                  <a:cubicBezTo>
                    <a:pt x="26208" y="13492"/>
                    <a:pt x="25908" y="13447"/>
                    <a:pt x="25661" y="13335"/>
                  </a:cubicBezTo>
                  <a:cubicBezTo>
                    <a:pt x="25274" y="13161"/>
                    <a:pt x="25107" y="12812"/>
                    <a:pt x="25093" y="12380"/>
                  </a:cubicBezTo>
                  <a:cubicBezTo>
                    <a:pt x="25075" y="11944"/>
                    <a:pt x="25434" y="11941"/>
                    <a:pt x="25696" y="11819"/>
                  </a:cubicBezTo>
                  <a:cubicBezTo>
                    <a:pt x="25734" y="11801"/>
                    <a:pt x="25779" y="11794"/>
                    <a:pt x="25818" y="11777"/>
                  </a:cubicBezTo>
                  <a:cubicBezTo>
                    <a:pt x="26717" y="11380"/>
                    <a:pt x="27596" y="10944"/>
                    <a:pt x="28269" y="10201"/>
                  </a:cubicBezTo>
                  <a:cubicBezTo>
                    <a:pt x="28540" y="9898"/>
                    <a:pt x="28833" y="9553"/>
                    <a:pt x="28586" y="9093"/>
                  </a:cubicBezTo>
                  <a:cubicBezTo>
                    <a:pt x="28493" y="8925"/>
                    <a:pt x="28305" y="8841"/>
                    <a:pt x="28062" y="8841"/>
                  </a:cubicBezTo>
                  <a:cubicBezTo>
                    <a:pt x="27867" y="8841"/>
                    <a:pt x="27637" y="8895"/>
                    <a:pt x="27394" y="9002"/>
                  </a:cubicBezTo>
                  <a:cubicBezTo>
                    <a:pt x="27073" y="9142"/>
                    <a:pt x="26773" y="9326"/>
                    <a:pt x="26449" y="9438"/>
                  </a:cubicBezTo>
                  <a:cubicBezTo>
                    <a:pt x="25386" y="9807"/>
                    <a:pt x="24472" y="10414"/>
                    <a:pt x="23890" y="11362"/>
                  </a:cubicBezTo>
                  <a:cubicBezTo>
                    <a:pt x="23531" y="11948"/>
                    <a:pt x="23074" y="12136"/>
                    <a:pt x="22471" y="12195"/>
                  </a:cubicBezTo>
                  <a:cubicBezTo>
                    <a:pt x="22297" y="12213"/>
                    <a:pt x="22126" y="12258"/>
                    <a:pt x="21955" y="12272"/>
                  </a:cubicBezTo>
                  <a:cubicBezTo>
                    <a:pt x="21628" y="12304"/>
                    <a:pt x="21302" y="12336"/>
                    <a:pt x="20978" y="12336"/>
                  </a:cubicBezTo>
                  <a:cubicBezTo>
                    <a:pt x="20549" y="12336"/>
                    <a:pt x="20125" y="12279"/>
                    <a:pt x="19710" y="12091"/>
                  </a:cubicBezTo>
                  <a:cubicBezTo>
                    <a:pt x="19229" y="11871"/>
                    <a:pt x="19010" y="11575"/>
                    <a:pt x="19048" y="11157"/>
                  </a:cubicBezTo>
                  <a:cubicBezTo>
                    <a:pt x="19086" y="10693"/>
                    <a:pt x="19414" y="10306"/>
                    <a:pt x="19860" y="10184"/>
                  </a:cubicBezTo>
                  <a:cubicBezTo>
                    <a:pt x="20320" y="10058"/>
                    <a:pt x="20791" y="9950"/>
                    <a:pt x="21241" y="9790"/>
                  </a:cubicBezTo>
                  <a:cubicBezTo>
                    <a:pt x="22823" y="9225"/>
                    <a:pt x="24294" y="8441"/>
                    <a:pt x="25685" y="7496"/>
                  </a:cubicBezTo>
                  <a:cubicBezTo>
                    <a:pt x="26885" y="6680"/>
                    <a:pt x="27927" y="5701"/>
                    <a:pt x="28701" y="4467"/>
                  </a:cubicBezTo>
                  <a:cubicBezTo>
                    <a:pt x="29021" y="3958"/>
                    <a:pt x="29335" y="3400"/>
                    <a:pt x="29464" y="2821"/>
                  </a:cubicBezTo>
                  <a:cubicBezTo>
                    <a:pt x="29809" y="1267"/>
                    <a:pt x="29412" y="378"/>
                    <a:pt x="27833" y="78"/>
                  </a:cubicBezTo>
                  <a:cubicBezTo>
                    <a:pt x="27751" y="62"/>
                    <a:pt x="27667" y="56"/>
                    <a:pt x="27581" y="56"/>
                  </a:cubicBezTo>
                  <a:cubicBezTo>
                    <a:pt x="27326" y="56"/>
                    <a:pt x="27057" y="113"/>
                    <a:pt x="26804" y="155"/>
                  </a:cubicBezTo>
                  <a:cubicBezTo>
                    <a:pt x="26635" y="184"/>
                    <a:pt x="26472" y="206"/>
                    <a:pt x="26307" y="206"/>
                  </a:cubicBezTo>
                  <a:cubicBezTo>
                    <a:pt x="26137" y="206"/>
                    <a:pt x="25966" y="182"/>
                    <a:pt x="25786" y="116"/>
                  </a:cubicBezTo>
                  <a:cubicBezTo>
                    <a:pt x="25546" y="29"/>
                    <a:pt x="25273" y="1"/>
                    <a:pt x="25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19050" dir="246000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9;p36"/>
            <p:cNvSpPr/>
            <p:nvPr/>
          </p:nvSpPr>
          <p:spPr>
            <a:xfrm>
              <a:off x="2793342" y="2491248"/>
              <a:ext cx="924069" cy="297116"/>
            </a:xfrm>
            <a:custGeom>
              <a:avLst/>
              <a:gdLst/>
              <a:ahLst/>
              <a:cxnLst/>
              <a:rect l="l" t="t" r="r" b="b"/>
              <a:pathLst>
                <a:path w="54421" h="17498" extrusionOk="0">
                  <a:moveTo>
                    <a:pt x="28436" y="1230"/>
                  </a:moveTo>
                  <a:cubicBezTo>
                    <a:pt x="30322" y="2255"/>
                    <a:pt x="31368" y="3984"/>
                    <a:pt x="32312" y="5808"/>
                  </a:cubicBezTo>
                  <a:cubicBezTo>
                    <a:pt x="30796" y="5135"/>
                    <a:pt x="29433" y="4284"/>
                    <a:pt x="28547" y="2841"/>
                  </a:cubicBezTo>
                  <a:cubicBezTo>
                    <a:pt x="28140" y="2179"/>
                    <a:pt x="28122" y="1806"/>
                    <a:pt x="28436" y="1230"/>
                  </a:cubicBezTo>
                  <a:close/>
                  <a:moveTo>
                    <a:pt x="27812" y="1070"/>
                  </a:moveTo>
                  <a:cubicBezTo>
                    <a:pt x="27854" y="1081"/>
                    <a:pt x="27899" y="1094"/>
                    <a:pt x="27941" y="1108"/>
                  </a:cubicBezTo>
                  <a:cubicBezTo>
                    <a:pt x="27920" y="1213"/>
                    <a:pt x="27906" y="1321"/>
                    <a:pt x="27885" y="1422"/>
                  </a:cubicBezTo>
                  <a:cubicBezTo>
                    <a:pt x="27697" y="2245"/>
                    <a:pt x="27937" y="2980"/>
                    <a:pt x="28394" y="3643"/>
                  </a:cubicBezTo>
                  <a:cubicBezTo>
                    <a:pt x="28652" y="4016"/>
                    <a:pt x="28959" y="4364"/>
                    <a:pt x="29290" y="4671"/>
                  </a:cubicBezTo>
                  <a:cubicBezTo>
                    <a:pt x="30284" y="5591"/>
                    <a:pt x="31357" y="6407"/>
                    <a:pt x="32657" y="6850"/>
                  </a:cubicBezTo>
                  <a:cubicBezTo>
                    <a:pt x="33086" y="6993"/>
                    <a:pt x="33268" y="7272"/>
                    <a:pt x="33393" y="7746"/>
                  </a:cubicBezTo>
                  <a:cubicBezTo>
                    <a:pt x="31354" y="6881"/>
                    <a:pt x="29436" y="5971"/>
                    <a:pt x="28161" y="4145"/>
                  </a:cubicBezTo>
                  <a:cubicBezTo>
                    <a:pt x="27634" y="3395"/>
                    <a:pt x="27299" y="2579"/>
                    <a:pt x="27575" y="1635"/>
                  </a:cubicBezTo>
                  <a:cubicBezTo>
                    <a:pt x="27631" y="1440"/>
                    <a:pt x="27732" y="1258"/>
                    <a:pt x="27812" y="1070"/>
                  </a:cubicBezTo>
                  <a:close/>
                  <a:moveTo>
                    <a:pt x="26916" y="826"/>
                  </a:moveTo>
                  <a:cubicBezTo>
                    <a:pt x="27088" y="826"/>
                    <a:pt x="27262" y="836"/>
                    <a:pt x="27435" y="836"/>
                  </a:cubicBezTo>
                  <a:cubicBezTo>
                    <a:pt x="27435" y="965"/>
                    <a:pt x="27456" y="1039"/>
                    <a:pt x="27432" y="1091"/>
                  </a:cubicBezTo>
                  <a:cubicBezTo>
                    <a:pt x="26850" y="2430"/>
                    <a:pt x="27258" y="3590"/>
                    <a:pt x="28077" y="4678"/>
                  </a:cubicBezTo>
                  <a:cubicBezTo>
                    <a:pt x="28903" y="5780"/>
                    <a:pt x="29984" y="6574"/>
                    <a:pt x="31190" y="7202"/>
                  </a:cubicBezTo>
                  <a:cubicBezTo>
                    <a:pt x="31863" y="7554"/>
                    <a:pt x="32567" y="7843"/>
                    <a:pt x="33268" y="8136"/>
                  </a:cubicBezTo>
                  <a:cubicBezTo>
                    <a:pt x="33839" y="8377"/>
                    <a:pt x="33888" y="8405"/>
                    <a:pt x="34163" y="9175"/>
                  </a:cubicBezTo>
                  <a:cubicBezTo>
                    <a:pt x="33811" y="9077"/>
                    <a:pt x="33512" y="9022"/>
                    <a:pt x="33229" y="8910"/>
                  </a:cubicBezTo>
                  <a:cubicBezTo>
                    <a:pt x="31270" y="8150"/>
                    <a:pt x="29461" y="7132"/>
                    <a:pt x="27878" y="5745"/>
                  </a:cubicBezTo>
                  <a:cubicBezTo>
                    <a:pt x="27108" y="5065"/>
                    <a:pt x="26459" y="4277"/>
                    <a:pt x="25992" y="3357"/>
                  </a:cubicBezTo>
                  <a:cubicBezTo>
                    <a:pt x="25762" y="2904"/>
                    <a:pt x="25598" y="2440"/>
                    <a:pt x="25619" y="1924"/>
                  </a:cubicBezTo>
                  <a:cubicBezTo>
                    <a:pt x="25647" y="1272"/>
                    <a:pt x="25947" y="917"/>
                    <a:pt x="26595" y="843"/>
                  </a:cubicBezTo>
                  <a:cubicBezTo>
                    <a:pt x="26701" y="830"/>
                    <a:pt x="26808" y="826"/>
                    <a:pt x="26916" y="826"/>
                  </a:cubicBezTo>
                  <a:close/>
                  <a:moveTo>
                    <a:pt x="29629" y="573"/>
                  </a:moveTo>
                  <a:cubicBezTo>
                    <a:pt x="29764" y="573"/>
                    <a:pt x="29897" y="603"/>
                    <a:pt x="30026" y="627"/>
                  </a:cubicBezTo>
                  <a:cubicBezTo>
                    <a:pt x="31099" y="826"/>
                    <a:pt x="31957" y="1422"/>
                    <a:pt x="32640" y="2234"/>
                  </a:cubicBezTo>
                  <a:cubicBezTo>
                    <a:pt x="33107" y="2796"/>
                    <a:pt x="33494" y="3437"/>
                    <a:pt x="33860" y="4072"/>
                  </a:cubicBezTo>
                  <a:cubicBezTo>
                    <a:pt x="34641" y="5428"/>
                    <a:pt x="35363" y="6815"/>
                    <a:pt x="36150" y="8168"/>
                  </a:cubicBezTo>
                  <a:cubicBezTo>
                    <a:pt x="36454" y="8687"/>
                    <a:pt x="36865" y="9140"/>
                    <a:pt x="37336" y="9778"/>
                  </a:cubicBezTo>
                  <a:cubicBezTo>
                    <a:pt x="36677" y="9698"/>
                    <a:pt x="36157" y="9677"/>
                    <a:pt x="35655" y="9562"/>
                  </a:cubicBezTo>
                  <a:cubicBezTo>
                    <a:pt x="35464" y="9517"/>
                    <a:pt x="35265" y="9297"/>
                    <a:pt x="35153" y="9109"/>
                  </a:cubicBezTo>
                  <a:cubicBezTo>
                    <a:pt x="34442" y="7889"/>
                    <a:pt x="33752" y="6658"/>
                    <a:pt x="33058" y="5428"/>
                  </a:cubicBezTo>
                  <a:cubicBezTo>
                    <a:pt x="32278" y="4040"/>
                    <a:pt x="31472" y="2674"/>
                    <a:pt x="30256" y="1614"/>
                  </a:cubicBezTo>
                  <a:cubicBezTo>
                    <a:pt x="29914" y="1318"/>
                    <a:pt x="29544" y="1056"/>
                    <a:pt x="29158" y="756"/>
                  </a:cubicBezTo>
                  <a:cubicBezTo>
                    <a:pt x="29310" y="615"/>
                    <a:pt x="29470" y="573"/>
                    <a:pt x="29629" y="573"/>
                  </a:cubicBezTo>
                  <a:close/>
                  <a:moveTo>
                    <a:pt x="774" y="6867"/>
                  </a:moveTo>
                  <a:lnTo>
                    <a:pt x="774" y="6867"/>
                  </a:lnTo>
                  <a:cubicBezTo>
                    <a:pt x="1193" y="7167"/>
                    <a:pt x="1294" y="7659"/>
                    <a:pt x="1586" y="8004"/>
                  </a:cubicBezTo>
                  <a:cubicBezTo>
                    <a:pt x="1879" y="8352"/>
                    <a:pt x="2151" y="8722"/>
                    <a:pt x="2458" y="9057"/>
                  </a:cubicBezTo>
                  <a:cubicBezTo>
                    <a:pt x="2782" y="9409"/>
                    <a:pt x="3145" y="9726"/>
                    <a:pt x="3479" y="10067"/>
                  </a:cubicBezTo>
                  <a:cubicBezTo>
                    <a:pt x="3797" y="10392"/>
                    <a:pt x="4103" y="10726"/>
                    <a:pt x="4414" y="11057"/>
                  </a:cubicBezTo>
                  <a:cubicBezTo>
                    <a:pt x="2688" y="10207"/>
                    <a:pt x="586" y="8053"/>
                    <a:pt x="774" y="6867"/>
                  </a:cubicBezTo>
                  <a:close/>
                  <a:moveTo>
                    <a:pt x="26243" y="9304"/>
                  </a:moveTo>
                  <a:lnTo>
                    <a:pt x="26243" y="9304"/>
                  </a:lnTo>
                  <a:cubicBezTo>
                    <a:pt x="27401" y="9687"/>
                    <a:pt x="28192" y="10357"/>
                    <a:pt x="28907" y="11270"/>
                  </a:cubicBezTo>
                  <a:cubicBezTo>
                    <a:pt x="27777" y="11082"/>
                    <a:pt x="26519" y="10172"/>
                    <a:pt x="26243" y="9304"/>
                  </a:cubicBezTo>
                  <a:close/>
                  <a:moveTo>
                    <a:pt x="29471" y="10765"/>
                  </a:moveTo>
                  <a:cubicBezTo>
                    <a:pt x="29750" y="11078"/>
                    <a:pt x="30029" y="11396"/>
                    <a:pt x="30364" y="11779"/>
                  </a:cubicBezTo>
                  <a:cubicBezTo>
                    <a:pt x="30349" y="11780"/>
                    <a:pt x="30335" y="11780"/>
                    <a:pt x="30321" y="11780"/>
                  </a:cubicBezTo>
                  <a:cubicBezTo>
                    <a:pt x="29602" y="11780"/>
                    <a:pt x="29729" y="11081"/>
                    <a:pt x="29349" y="10873"/>
                  </a:cubicBezTo>
                  <a:cubicBezTo>
                    <a:pt x="29391" y="10838"/>
                    <a:pt x="29433" y="10800"/>
                    <a:pt x="29471" y="10765"/>
                  </a:cubicBezTo>
                  <a:close/>
                  <a:moveTo>
                    <a:pt x="42544" y="10430"/>
                  </a:moveTo>
                  <a:cubicBezTo>
                    <a:pt x="44136" y="10430"/>
                    <a:pt x="45640" y="11442"/>
                    <a:pt x="45723" y="12710"/>
                  </a:cubicBezTo>
                  <a:cubicBezTo>
                    <a:pt x="45569" y="12710"/>
                    <a:pt x="45408" y="12735"/>
                    <a:pt x="45255" y="12735"/>
                  </a:cubicBezTo>
                  <a:cubicBezTo>
                    <a:pt x="45166" y="12735"/>
                    <a:pt x="45079" y="12726"/>
                    <a:pt x="44998" y="12699"/>
                  </a:cubicBezTo>
                  <a:cubicBezTo>
                    <a:pt x="43834" y="12316"/>
                    <a:pt x="42896" y="11612"/>
                    <a:pt x="42160" y="10632"/>
                  </a:cubicBezTo>
                  <a:cubicBezTo>
                    <a:pt x="42129" y="10587"/>
                    <a:pt x="42133" y="10517"/>
                    <a:pt x="42119" y="10454"/>
                  </a:cubicBezTo>
                  <a:cubicBezTo>
                    <a:pt x="42260" y="10438"/>
                    <a:pt x="42403" y="10430"/>
                    <a:pt x="42544" y="10430"/>
                  </a:cubicBezTo>
                  <a:close/>
                  <a:moveTo>
                    <a:pt x="10976" y="9672"/>
                  </a:moveTo>
                  <a:cubicBezTo>
                    <a:pt x="11305" y="9672"/>
                    <a:pt x="11651" y="9700"/>
                    <a:pt x="12020" y="9736"/>
                  </a:cubicBezTo>
                  <a:cubicBezTo>
                    <a:pt x="10472" y="10702"/>
                    <a:pt x="10200" y="11932"/>
                    <a:pt x="10988" y="13473"/>
                  </a:cubicBezTo>
                  <a:cubicBezTo>
                    <a:pt x="10127" y="12860"/>
                    <a:pt x="9451" y="12117"/>
                    <a:pt x="9068" y="11155"/>
                  </a:cubicBezTo>
                  <a:cubicBezTo>
                    <a:pt x="8834" y="10569"/>
                    <a:pt x="9050" y="10148"/>
                    <a:pt x="9643" y="9904"/>
                  </a:cubicBezTo>
                  <a:cubicBezTo>
                    <a:pt x="10069" y="9729"/>
                    <a:pt x="10506" y="9672"/>
                    <a:pt x="10976" y="9672"/>
                  </a:cubicBezTo>
                  <a:close/>
                  <a:moveTo>
                    <a:pt x="16120" y="10371"/>
                  </a:moveTo>
                  <a:lnTo>
                    <a:pt x="16120" y="10371"/>
                  </a:lnTo>
                  <a:cubicBezTo>
                    <a:pt x="16416" y="10409"/>
                    <a:pt x="16559" y="10413"/>
                    <a:pt x="16698" y="10444"/>
                  </a:cubicBezTo>
                  <a:cubicBezTo>
                    <a:pt x="18504" y="10855"/>
                    <a:pt x="20205" y="11556"/>
                    <a:pt x="21896" y="12299"/>
                  </a:cubicBezTo>
                  <a:cubicBezTo>
                    <a:pt x="23008" y="12787"/>
                    <a:pt x="24124" y="13268"/>
                    <a:pt x="25267" y="13676"/>
                  </a:cubicBezTo>
                  <a:cubicBezTo>
                    <a:pt x="25954" y="13920"/>
                    <a:pt x="26693" y="14042"/>
                    <a:pt x="27415" y="14167"/>
                  </a:cubicBezTo>
                  <a:cubicBezTo>
                    <a:pt x="27536" y="14188"/>
                    <a:pt x="27661" y="14197"/>
                    <a:pt x="27787" y="14197"/>
                  </a:cubicBezTo>
                  <a:cubicBezTo>
                    <a:pt x="28009" y="14197"/>
                    <a:pt x="28234" y="14170"/>
                    <a:pt x="28450" y="14139"/>
                  </a:cubicBezTo>
                  <a:cubicBezTo>
                    <a:pt x="29273" y="14017"/>
                    <a:pt x="29771" y="13529"/>
                    <a:pt x="29942" y="12717"/>
                  </a:cubicBezTo>
                  <a:cubicBezTo>
                    <a:pt x="29966" y="12612"/>
                    <a:pt x="29973" y="12504"/>
                    <a:pt x="29994" y="12365"/>
                  </a:cubicBezTo>
                  <a:cubicBezTo>
                    <a:pt x="30695" y="12382"/>
                    <a:pt x="30775" y="12598"/>
                    <a:pt x="30688" y="13146"/>
                  </a:cubicBezTo>
                  <a:cubicBezTo>
                    <a:pt x="30552" y="14028"/>
                    <a:pt x="29928" y="14474"/>
                    <a:pt x="29140" y="14728"/>
                  </a:cubicBezTo>
                  <a:cubicBezTo>
                    <a:pt x="28736" y="14857"/>
                    <a:pt x="28331" y="14911"/>
                    <a:pt x="27924" y="14911"/>
                  </a:cubicBezTo>
                  <a:cubicBezTo>
                    <a:pt x="27537" y="14911"/>
                    <a:pt x="27148" y="14862"/>
                    <a:pt x="26759" y="14781"/>
                  </a:cubicBezTo>
                  <a:cubicBezTo>
                    <a:pt x="25305" y="14481"/>
                    <a:pt x="23932" y="13937"/>
                    <a:pt x="22586" y="13337"/>
                  </a:cubicBezTo>
                  <a:cubicBezTo>
                    <a:pt x="20526" y="12421"/>
                    <a:pt x="18480" y="11469"/>
                    <a:pt x="16427" y="10531"/>
                  </a:cubicBezTo>
                  <a:cubicBezTo>
                    <a:pt x="16371" y="10507"/>
                    <a:pt x="16318" y="10475"/>
                    <a:pt x="16120" y="10371"/>
                  </a:cubicBezTo>
                  <a:close/>
                  <a:moveTo>
                    <a:pt x="19048" y="14714"/>
                  </a:moveTo>
                  <a:lnTo>
                    <a:pt x="19048" y="14714"/>
                  </a:lnTo>
                  <a:cubicBezTo>
                    <a:pt x="19703" y="14753"/>
                    <a:pt x="20164" y="15004"/>
                    <a:pt x="20557" y="15356"/>
                  </a:cubicBezTo>
                  <a:cubicBezTo>
                    <a:pt x="20861" y="15628"/>
                    <a:pt x="20815" y="15840"/>
                    <a:pt x="20467" y="16088"/>
                  </a:cubicBezTo>
                  <a:cubicBezTo>
                    <a:pt x="20380" y="16151"/>
                    <a:pt x="20286" y="16213"/>
                    <a:pt x="20188" y="16248"/>
                  </a:cubicBezTo>
                  <a:cubicBezTo>
                    <a:pt x="20031" y="16307"/>
                    <a:pt x="19864" y="16346"/>
                    <a:pt x="19651" y="16409"/>
                  </a:cubicBezTo>
                  <a:cubicBezTo>
                    <a:pt x="19658" y="15778"/>
                    <a:pt x="19595" y="15202"/>
                    <a:pt x="19048" y="14714"/>
                  </a:cubicBezTo>
                  <a:close/>
                  <a:moveTo>
                    <a:pt x="17060" y="14429"/>
                  </a:moveTo>
                  <a:cubicBezTo>
                    <a:pt x="17235" y="14429"/>
                    <a:pt x="17409" y="14430"/>
                    <a:pt x="17584" y="14432"/>
                  </a:cubicBezTo>
                  <a:cubicBezTo>
                    <a:pt x="18306" y="14439"/>
                    <a:pt x="18762" y="14913"/>
                    <a:pt x="19160" y="15432"/>
                  </a:cubicBezTo>
                  <a:cubicBezTo>
                    <a:pt x="19271" y="15582"/>
                    <a:pt x="19254" y="15844"/>
                    <a:pt x="19257" y="16056"/>
                  </a:cubicBezTo>
                  <a:cubicBezTo>
                    <a:pt x="19260" y="16340"/>
                    <a:pt x="19124" y="16518"/>
                    <a:pt x="18852" y="16518"/>
                  </a:cubicBezTo>
                  <a:cubicBezTo>
                    <a:pt x="18825" y="16518"/>
                    <a:pt x="18798" y="16516"/>
                    <a:pt x="18769" y="16513"/>
                  </a:cubicBezTo>
                  <a:cubicBezTo>
                    <a:pt x="18103" y="16436"/>
                    <a:pt x="17427" y="16402"/>
                    <a:pt x="16782" y="16241"/>
                  </a:cubicBezTo>
                  <a:cubicBezTo>
                    <a:pt x="15538" y="15938"/>
                    <a:pt x="14394" y="15387"/>
                    <a:pt x="13362" y="14627"/>
                  </a:cubicBezTo>
                  <a:cubicBezTo>
                    <a:pt x="13369" y="14564"/>
                    <a:pt x="13380" y="14502"/>
                    <a:pt x="13387" y="14439"/>
                  </a:cubicBezTo>
                  <a:cubicBezTo>
                    <a:pt x="13814" y="14439"/>
                    <a:pt x="14242" y="14440"/>
                    <a:pt x="14670" y="14440"/>
                  </a:cubicBezTo>
                  <a:cubicBezTo>
                    <a:pt x="14883" y="14440"/>
                    <a:pt x="15097" y="14440"/>
                    <a:pt x="15311" y="14439"/>
                  </a:cubicBezTo>
                  <a:cubicBezTo>
                    <a:pt x="15893" y="14439"/>
                    <a:pt x="16477" y="14429"/>
                    <a:pt x="17060" y="14429"/>
                  </a:cubicBezTo>
                  <a:close/>
                  <a:moveTo>
                    <a:pt x="29488" y="0"/>
                  </a:moveTo>
                  <a:cubicBezTo>
                    <a:pt x="29255" y="0"/>
                    <a:pt x="29017" y="31"/>
                    <a:pt x="28778" y="97"/>
                  </a:cubicBezTo>
                  <a:cubicBezTo>
                    <a:pt x="28513" y="172"/>
                    <a:pt x="28262" y="212"/>
                    <a:pt x="28012" y="212"/>
                  </a:cubicBezTo>
                  <a:cubicBezTo>
                    <a:pt x="27804" y="212"/>
                    <a:pt x="27597" y="184"/>
                    <a:pt x="27383" y="125"/>
                  </a:cubicBezTo>
                  <a:cubicBezTo>
                    <a:pt x="27222" y="80"/>
                    <a:pt x="27062" y="60"/>
                    <a:pt x="26903" y="60"/>
                  </a:cubicBezTo>
                  <a:cubicBezTo>
                    <a:pt x="26566" y="60"/>
                    <a:pt x="26237" y="151"/>
                    <a:pt x="25919" y="279"/>
                  </a:cubicBezTo>
                  <a:cubicBezTo>
                    <a:pt x="25389" y="495"/>
                    <a:pt x="24978" y="868"/>
                    <a:pt x="24884" y="1454"/>
                  </a:cubicBezTo>
                  <a:cubicBezTo>
                    <a:pt x="24786" y="2057"/>
                    <a:pt x="24807" y="2667"/>
                    <a:pt x="25054" y="3249"/>
                  </a:cubicBezTo>
                  <a:cubicBezTo>
                    <a:pt x="25414" y="4096"/>
                    <a:pt x="25909" y="4863"/>
                    <a:pt x="26501" y="5560"/>
                  </a:cubicBezTo>
                  <a:cubicBezTo>
                    <a:pt x="27575" y="6825"/>
                    <a:pt x="28924" y="7735"/>
                    <a:pt x="30353" y="8530"/>
                  </a:cubicBezTo>
                  <a:cubicBezTo>
                    <a:pt x="31685" y="9269"/>
                    <a:pt x="33072" y="9893"/>
                    <a:pt x="34575" y="10217"/>
                  </a:cubicBezTo>
                  <a:cubicBezTo>
                    <a:pt x="35007" y="10311"/>
                    <a:pt x="35342" y="10754"/>
                    <a:pt x="35366" y="11207"/>
                  </a:cubicBezTo>
                  <a:cubicBezTo>
                    <a:pt x="35387" y="11598"/>
                    <a:pt x="35181" y="11929"/>
                    <a:pt x="34728" y="12089"/>
                  </a:cubicBezTo>
                  <a:cubicBezTo>
                    <a:pt x="34384" y="12212"/>
                    <a:pt x="34011" y="12334"/>
                    <a:pt x="33652" y="12334"/>
                  </a:cubicBezTo>
                  <a:cubicBezTo>
                    <a:pt x="33633" y="12334"/>
                    <a:pt x="33614" y="12334"/>
                    <a:pt x="33595" y="12333"/>
                  </a:cubicBezTo>
                  <a:cubicBezTo>
                    <a:pt x="32818" y="12302"/>
                    <a:pt x="32044" y="12194"/>
                    <a:pt x="31274" y="12075"/>
                  </a:cubicBezTo>
                  <a:cubicBezTo>
                    <a:pt x="31089" y="12048"/>
                    <a:pt x="30862" y="11891"/>
                    <a:pt x="30772" y="11730"/>
                  </a:cubicBezTo>
                  <a:cubicBezTo>
                    <a:pt x="29858" y="10085"/>
                    <a:pt x="28209" y="9534"/>
                    <a:pt x="26616" y="8903"/>
                  </a:cubicBezTo>
                  <a:cubicBezTo>
                    <a:pt x="26521" y="8866"/>
                    <a:pt x="26426" y="8847"/>
                    <a:pt x="26335" y="8847"/>
                  </a:cubicBezTo>
                  <a:cubicBezTo>
                    <a:pt x="26149" y="8847"/>
                    <a:pt x="25978" y="8927"/>
                    <a:pt x="25849" y="9091"/>
                  </a:cubicBezTo>
                  <a:cubicBezTo>
                    <a:pt x="25651" y="9346"/>
                    <a:pt x="25692" y="9649"/>
                    <a:pt x="25891" y="9876"/>
                  </a:cubicBezTo>
                  <a:cubicBezTo>
                    <a:pt x="26205" y="10231"/>
                    <a:pt x="26515" y="10622"/>
                    <a:pt x="26906" y="10869"/>
                  </a:cubicBezTo>
                  <a:cubicBezTo>
                    <a:pt x="27543" y="11274"/>
                    <a:pt x="28237" y="11601"/>
                    <a:pt x="28927" y="11912"/>
                  </a:cubicBezTo>
                  <a:cubicBezTo>
                    <a:pt x="29252" y="12055"/>
                    <a:pt x="29349" y="12243"/>
                    <a:pt x="29304" y="12563"/>
                  </a:cubicBezTo>
                  <a:cubicBezTo>
                    <a:pt x="29245" y="12964"/>
                    <a:pt x="29039" y="13264"/>
                    <a:pt x="28663" y="13393"/>
                  </a:cubicBezTo>
                  <a:cubicBezTo>
                    <a:pt x="28431" y="13474"/>
                    <a:pt x="28174" y="13515"/>
                    <a:pt x="27925" y="13515"/>
                  </a:cubicBezTo>
                  <a:cubicBezTo>
                    <a:pt x="27915" y="13515"/>
                    <a:pt x="27906" y="13515"/>
                    <a:pt x="27896" y="13515"/>
                  </a:cubicBezTo>
                  <a:cubicBezTo>
                    <a:pt x="26975" y="13508"/>
                    <a:pt x="26076" y="13327"/>
                    <a:pt x="25222" y="12992"/>
                  </a:cubicBezTo>
                  <a:cubicBezTo>
                    <a:pt x="23461" y="12305"/>
                    <a:pt x="21715" y="11577"/>
                    <a:pt x="19958" y="10883"/>
                  </a:cubicBezTo>
                  <a:cubicBezTo>
                    <a:pt x="18131" y="10162"/>
                    <a:pt x="16256" y="9618"/>
                    <a:pt x="14276" y="9527"/>
                  </a:cubicBezTo>
                  <a:cubicBezTo>
                    <a:pt x="14202" y="9524"/>
                    <a:pt x="14129" y="9523"/>
                    <a:pt x="14055" y="9523"/>
                  </a:cubicBezTo>
                  <a:cubicBezTo>
                    <a:pt x="13737" y="9523"/>
                    <a:pt x="13418" y="9547"/>
                    <a:pt x="13099" y="9547"/>
                  </a:cubicBezTo>
                  <a:cubicBezTo>
                    <a:pt x="13015" y="9547"/>
                    <a:pt x="12931" y="9545"/>
                    <a:pt x="12846" y="9541"/>
                  </a:cubicBezTo>
                  <a:cubicBezTo>
                    <a:pt x="12327" y="9513"/>
                    <a:pt x="11811" y="9398"/>
                    <a:pt x="11292" y="9374"/>
                  </a:cubicBezTo>
                  <a:cubicBezTo>
                    <a:pt x="11177" y="9368"/>
                    <a:pt x="11061" y="9365"/>
                    <a:pt x="10946" y="9365"/>
                  </a:cubicBezTo>
                  <a:cubicBezTo>
                    <a:pt x="10410" y="9365"/>
                    <a:pt x="9878" y="9436"/>
                    <a:pt x="9381" y="9677"/>
                  </a:cubicBezTo>
                  <a:cubicBezTo>
                    <a:pt x="8726" y="9994"/>
                    <a:pt x="8496" y="10500"/>
                    <a:pt x="8736" y="11176"/>
                  </a:cubicBezTo>
                  <a:cubicBezTo>
                    <a:pt x="8865" y="11539"/>
                    <a:pt x="9068" y="11884"/>
                    <a:pt x="9284" y="12204"/>
                  </a:cubicBezTo>
                  <a:cubicBezTo>
                    <a:pt x="9545" y="12595"/>
                    <a:pt x="9859" y="12950"/>
                    <a:pt x="10207" y="13393"/>
                  </a:cubicBezTo>
                  <a:cubicBezTo>
                    <a:pt x="9970" y="13355"/>
                    <a:pt x="9821" y="13348"/>
                    <a:pt x="9678" y="13309"/>
                  </a:cubicBezTo>
                  <a:cubicBezTo>
                    <a:pt x="8946" y="13107"/>
                    <a:pt x="8206" y="12923"/>
                    <a:pt x="7485" y="12689"/>
                  </a:cubicBezTo>
                  <a:cubicBezTo>
                    <a:pt x="7206" y="12598"/>
                    <a:pt x="6934" y="12431"/>
                    <a:pt x="6718" y="12232"/>
                  </a:cubicBezTo>
                  <a:cubicBezTo>
                    <a:pt x="5355" y="10967"/>
                    <a:pt x="4260" y="9485"/>
                    <a:pt x="3235" y="7941"/>
                  </a:cubicBezTo>
                  <a:cubicBezTo>
                    <a:pt x="2901" y="7436"/>
                    <a:pt x="2514" y="6961"/>
                    <a:pt x="2082" y="6540"/>
                  </a:cubicBezTo>
                  <a:cubicBezTo>
                    <a:pt x="1834" y="6292"/>
                    <a:pt x="1471" y="6114"/>
                    <a:pt x="1126" y="6020"/>
                  </a:cubicBezTo>
                  <a:cubicBezTo>
                    <a:pt x="1040" y="5997"/>
                    <a:pt x="955" y="5986"/>
                    <a:pt x="873" y="5986"/>
                  </a:cubicBezTo>
                  <a:cubicBezTo>
                    <a:pt x="420" y="5986"/>
                    <a:pt x="57" y="6328"/>
                    <a:pt x="21" y="6818"/>
                  </a:cubicBezTo>
                  <a:cubicBezTo>
                    <a:pt x="0" y="7115"/>
                    <a:pt x="46" y="7429"/>
                    <a:pt x="129" y="7714"/>
                  </a:cubicBezTo>
                  <a:cubicBezTo>
                    <a:pt x="447" y="8771"/>
                    <a:pt x="1144" y="9583"/>
                    <a:pt x="1946" y="10298"/>
                  </a:cubicBezTo>
                  <a:cubicBezTo>
                    <a:pt x="4313" y="12403"/>
                    <a:pt x="7074" y="13696"/>
                    <a:pt x="10207" y="14171"/>
                  </a:cubicBezTo>
                  <a:cubicBezTo>
                    <a:pt x="10880" y="14275"/>
                    <a:pt x="11452" y="14488"/>
                    <a:pt x="12013" y="14927"/>
                  </a:cubicBezTo>
                  <a:cubicBezTo>
                    <a:pt x="12864" y="15593"/>
                    <a:pt x="13819" y="16133"/>
                    <a:pt x="14760" y="16670"/>
                  </a:cubicBezTo>
                  <a:cubicBezTo>
                    <a:pt x="15782" y="17254"/>
                    <a:pt x="16850" y="17497"/>
                    <a:pt x="17946" y="17497"/>
                  </a:cubicBezTo>
                  <a:cubicBezTo>
                    <a:pt x="18602" y="17497"/>
                    <a:pt x="19269" y="17410"/>
                    <a:pt x="19940" y="17256"/>
                  </a:cubicBezTo>
                  <a:cubicBezTo>
                    <a:pt x="20153" y="17207"/>
                    <a:pt x="20366" y="17141"/>
                    <a:pt x="20554" y="17036"/>
                  </a:cubicBezTo>
                  <a:cubicBezTo>
                    <a:pt x="20802" y="16900"/>
                    <a:pt x="21046" y="16747"/>
                    <a:pt x="21248" y="16555"/>
                  </a:cubicBezTo>
                  <a:cubicBezTo>
                    <a:pt x="21760" y="16063"/>
                    <a:pt x="21673" y="15265"/>
                    <a:pt x="21042" y="14725"/>
                  </a:cubicBezTo>
                  <a:cubicBezTo>
                    <a:pt x="20519" y="14275"/>
                    <a:pt x="19885" y="14045"/>
                    <a:pt x="19219" y="13906"/>
                  </a:cubicBezTo>
                  <a:cubicBezTo>
                    <a:pt x="18382" y="13729"/>
                    <a:pt x="17539" y="13685"/>
                    <a:pt x="16692" y="13685"/>
                  </a:cubicBezTo>
                  <a:cubicBezTo>
                    <a:pt x="16519" y="13685"/>
                    <a:pt x="16345" y="13686"/>
                    <a:pt x="16172" y="13689"/>
                  </a:cubicBezTo>
                  <a:cubicBezTo>
                    <a:pt x="15841" y="13694"/>
                    <a:pt x="15510" y="13697"/>
                    <a:pt x="15179" y="13697"/>
                  </a:cubicBezTo>
                  <a:cubicBezTo>
                    <a:pt x="14336" y="13697"/>
                    <a:pt x="13492" y="13683"/>
                    <a:pt x="12651" y="13665"/>
                  </a:cubicBezTo>
                  <a:cubicBezTo>
                    <a:pt x="12456" y="13662"/>
                    <a:pt x="12194" y="13588"/>
                    <a:pt x="12079" y="13449"/>
                  </a:cubicBezTo>
                  <a:cubicBezTo>
                    <a:pt x="11821" y="13135"/>
                    <a:pt x="11584" y="12780"/>
                    <a:pt x="11431" y="12403"/>
                  </a:cubicBezTo>
                  <a:cubicBezTo>
                    <a:pt x="11079" y="11528"/>
                    <a:pt x="11494" y="10674"/>
                    <a:pt x="12397" y="10385"/>
                  </a:cubicBezTo>
                  <a:cubicBezTo>
                    <a:pt x="12859" y="10237"/>
                    <a:pt x="13324" y="10134"/>
                    <a:pt x="13792" y="10134"/>
                  </a:cubicBezTo>
                  <a:cubicBezTo>
                    <a:pt x="14154" y="10134"/>
                    <a:pt x="14517" y="10196"/>
                    <a:pt x="14882" y="10346"/>
                  </a:cubicBezTo>
                  <a:cubicBezTo>
                    <a:pt x="16447" y="10995"/>
                    <a:pt x="18027" y="11608"/>
                    <a:pt x="19585" y="12278"/>
                  </a:cubicBezTo>
                  <a:cubicBezTo>
                    <a:pt x="21241" y="12989"/>
                    <a:pt x="22862" y="13777"/>
                    <a:pt x="24525" y="14474"/>
                  </a:cubicBezTo>
                  <a:cubicBezTo>
                    <a:pt x="25567" y="14913"/>
                    <a:pt x="26662" y="15209"/>
                    <a:pt x="27808" y="15251"/>
                  </a:cubicBezTo>
                  <a:cubicBezTo>
                    <a:pt x="27886" y="15254"/>
                    <a:pt x="27963" y="15256"/>
                    <a:pt x="28038" y="15256"/>
                  </a:cubicBezTo>
                  <a:cubicBezTo>
                    <a:pt x="29815" y="15256"/>
                    <a:pt x="30822" y="14422"/>
                    <a:pt x="31179" y="12630"/>
                  </a:cubicBezTo>
                  <a:cubicBezTo>
                    <a:pt x="31322" y="12651"/>
                    <a:pt x="31469" y="12675"/>
                    <a:pt x="31612" y="12689"/>
                  </a:cubicBezTo>
                  <a:cubicBezTo>
                    <a:pt x="32305" y="12752"/>
                    <a:pt x="32996" y="12856"/>
                    <a:pt x="33689" y="12860"/>
                  </a:cubicBezTo>
                  <a:cubicBezTo>
                    <a:pt x="33706" y="12860"/>
                    <a:pt x="33722" y="12860"/>
                    <a:pt x="33739" y="12860"/>
                  </a:cubicBezTo>
                  <a:cubicBezTo>
                    <a:pt x="34653" y="12860"/>
                    <a:pt x="35454" y="12571"/>
                    <a:pt x="35893" y="11615"/>
                  </a:cubicBezTo>
                  <a:cubicBezTo>
                    <a:pt x="36091" y="11800"/>
                    <a:pt x="36279" y="11950"/>
                    <a:pt x="36436" y="12124"/>
                  </a:cubicBezTo>
                  <a:cubicBezTo>
                    <a:pt x="37500" y="13296"/>
                    <a:pt x="38810" y="14094"/>
                    <a:pt x="40320" y="14530"/>
                  </a:cubicBezTo>
                  <a:cubicBezTo>
                    <a:pt x="40522" y="14588"/>
                    <a:pt x="40740" y="14609"/>
                    <a:pt x="40962" y="14609"/>
                  </a:cubicBezTo>
                  <a:cubicBezTo>
                    <a:pt x="41218" y="14609"/>
                    <a:pt x="41480" y="14581"/>
                    <a:pt x="41728" y="14547"/>
                  </a:cubicBezTo>
                  <a:cubicBezTo>
                    <a:pt x="42115" y="14498"/>
                    <a:pt x="42317" y="14177"/>
                    <a:pt x="42296" y="13860"/>
                  </a:cubicBezTo>
                  <a:cubicBezTo>
                    <a:pt x="42272" y="13463"/>
                    <a:pt x="42014" y="13180"/>
                    <a:pt x="41606" y="13114"/>
                  </a:cubicBezTo>
                  <a:cubicBezTo>
                    <a:pt x="41520" y="13100"/>
                    <a:pt x="41433" y="13082"/>
                    <a:pt x="41348" y="13082"/>
                  </a:cubicBezTo>
                  <a:cubicBezTo>
                    <a:pt x="41326" y="13082"/>
                    <a:pt x="41304" y="13083"/>
                    <a:pt x="41282" y="13086"/>
                  </a:cubicBezTo>
                  <a:cubicBezTo>
                    <a:pt x="41153" y="13101"/>
                    <a:pt x="41025" y="13108"/>
                    <a:pt x="40898" y="13108"/>
                  </a:cubicBezTo>
                  <a:cubicBezTo>
                    <a:pt x="40194" y="13108"/>
                    <a:pt x="39526" y="12899"/>
                    <a:pt x="38852" y="12710"/>
                  </a:cubicBezTo>
                  <a:cubicBezTo>
                    <a:pt x="37667" y="12379"/>
                    <a:pt x="36959" y="11493"/>
                    <a:pt x="36119" y="10496"/>
                  </a:cubicBezTo>
                  <a:lnTo>
                    <a:pt x="36119" y="10496"/>
                  </a:lnTo>
                  <a:cubicBezTo>
                    <a:pt x="36642" y="10549"/>
                    <a:pt x="37027" y="10619"/>
                    <a:pt x="37404" y="10619"/>
                  </a:cubicBezTo>
                  <a:cubicBezTo>
                    <a:pt x="37429" y="10619"/>
                    <a:pt x="37454" y="10619"/>
                    <a:pt x="37479" y="10618"/>
                  </a:cubicBezTo>
                  <a:cubicBezTo>
                    <a:pt x="38497" y="10594"/>
                    <a:pt x="39518" y="10552"/>
                    <a:pt x="40536" y="10461"/>
                  </a:cubicBezTo>
                  <a:cubicBezTo>
                    <a:pt x="40588" y="10457"/>
                    <a:pt x="40637" y="10454"/>
                    <a:pt x="40684" y="10454"/>
                  </a:cubicBezTo>
                  <a:cubicBezTo>
                    <a:pt x="41011" y="10454"/>
                    <a:pt x="41229" y="10575"/>
                    <a:pt x="41390" y="10876"/>
                  </a:cubicBezTo>
                  <a:cubicBezTo>
                    <a:pt x="41439" y="10974"/>
                    <a:pt x="41495" y="11068"/>
                    <a:pt x="41557" y="11159"/>
                  </a:cubicBezTo>
                  <a:cubicBezTo>
                    <a:pt x="42404" y="12386"/>
                    <a:pt x="43551" y="13205"/>
                    <a:pt x="44988" y="13606"/>
                  </a:cubicBezTo>
                  <a:cubicBezTo>
                    <a:pt x="45136" y="13647"/>
                    <a:pt x="45298" y="13662"/>
                    <a:pt x="45454" y="13662"/>
                  </a:cubicBezTo>
                  <a:cubicBezTo>
                    <a:pt x="45471" y="13662"/>
                    <a:pt x="45487" y="13662"/>
                    <a:pt x="45504" y="13662"/>
                  </a:cubicBezTo>
                  <a:cubicBezTo>
                    <a:pt x="46309" y="13651"/>
                    <a:pt x="46772" y="13041"/>
                    <a:pt x="46588" y="12257"/>
                  </a:cubicBezTo>
                  <a:cubicBezTo>
                    <a:pt x="46424" y="11566"/>
                    <a:pt x="46012" y="11054"/>
                    <a:pt x="45455" y="10636"/>
                  </a:cubicBezTo>
                  <a:cubicBezTo>
                    <a:pt x="44489" y="9918"/>
                    <a:pt x="43391" y="9646"/>
                    <a:pt x="42209" y="9621"/>
                  </a:cubicBezTo>
                  <a:cubicBezTo>
                    <a:pt x="42146" y="9620"/>
                    <a:pt x="42084" y="9620"/>
                    <a:pt x="42022" y="9620"/>
                  </a:cubicBezTo>
                  <a:cubicBezTo>
                    <a:pt x="41898" y="9620"/>
                    <a:pt x="41777" y="9621"/>
                    <a:pt x="41665" y="9621"/>
                  </a:cubicBezTo>
                  <a:cubicBezTo>
                    <a:pt x="41248" y="8107"/>
                    <a:pt x="42163" y="7405"/>
                    <a:pt x="43183" y="7405"/>
                  </a:cubicBezTo>
                  <a:cubicBezTo>
                    <a:pt x="43219" y="7405"/>
                    <a:pt x="43256" y="7406"/>
                    <a:pt x="43293" y="7408"/>
                  </a:cubicBezTo>
                  <a:cubicBezTo>
                    <a:pt x="43820" y="7432"/>
                    <a:pt x="44364" y="7589"/>
                    <a:pt x="44859" y="7791"/>
                  </a:cubicBezTo>
                  <a:cubicBezTo>
                    <a:pt x="46270" y="8380"/>
                    <a:pt x="47362" y="9423"/>
                    <a:pt x="48442" y="10468"/>
                  </a:cubicBezTo>
                  <a:cubicBezTo>
                    <a:pt x="49352" y="11343"/>
                    <a:pt x="50265" y="12211"/>
                    <a:pt x="51405" y="12790"/>
                  </a:cubicBezTo>
                  <a:cubicBezTo>
                    <a:pt x="51905" y="13043"/>
                    <a:pt x="52427" y="13231"/>
                    <a:pt x="52991" y="13231"/>
                  </a:cubicBezTo>
                  <a:cubicBezTo>
                    <a:pt x="53024" y="13231"/>
                    <a:pt x="53058" y="13231"/>
                    <a:pt x="53093" y="13229"/>
                  </a:cubicBezTo>
                  <a:cubicBezTo>
                    <a:pt x="53908" y="13201"/>
                    <a:pt x="54421" y="12647"/>
                    <a:pt x="54393" y="11831"/>
                  </a:cubicBezTo>
                  <a:cubicBezTo>
                    <a:pt x="54386" y="11594"/>
                    <a:pt x="54362" y="11347"/>
                    <a:pt x="54281" y="11127"/>
                  </a:cubicBezTo>
                  <a:cubicBezTo>
                    <a:pt x="53640" y="9335"/>
                    <a:pt x="52364" y="8154"/>
                    <a:pt x="50618" y="7474"/>
                  </a:cubicBezTo>
                  <a:cubicBezTo>
                    <a:pt x="50420" y="7397"/>
                    <a:pt x="50190" y="7362"/>
                    <a:pt x="49963" y="7362"/>
                  </a:cubicBezTo>
                  <a:cubicBezTo>
                    <a:pt x="49817" y="7362"/>
                    <a:pt x="49672" y="7377"/>
                    <a:pt x="49537" y="7404"/>
                  </a:cubicBezTo>
                  <a:cubicBezTo>
                    <a:pt x="48784" y="7554"/>
                    <a:pt x="48627" y="8084"/>
                    <a:pt x="49087" y="8708"/>
                  </a:cubicBezTo>
                  <a:cubicBezTo>
                    <a:pt x="49453" y="9196"/>
                    <a:pt x="49976" y="9464"/>
                    <a:pt x="50513" y="9701"/>
                  </a:cubicBezTo>
                  <a:cubicBezTo>
                    <a:pt x="51346" y="10071"/>
                    <a:pt x="52239" y="10329"/>
                    <a:pt x="52946" y="10932"/>
                  </a:cubicBezTo>
                  <a:cubicBezTo>
                    <a:pt x="53173" y="11127"/>
                    <a:pt x="53382" y="11357"/>
                    <a:pt x="53549" y="11605"/>
                  </a:cubicBezTo>
                  <a:cubicBezTo>
                    <a:pt x="53692" y="11821"/>
                    <a:pt x="53821" y="12128"/>
                    <a:pt x="53602" y="12326"/>
                  </a:cubicBezTo>
                  <a:cubicBezTo>
                    <a:pt x="53451" y="12461"/>
                    <a:pt x="53193" y="12559"/>
                    <a:pt x="52981" y="12559"/>
                  </a:cubicBezTo>
                  <a:cubicBezTo>
                    <a:pt x="52952" y="12559"/>
                    <a:pt x="52924" y="12557"/>
                    <a:pt x="52897" y="12553"/>
                  </a:cubicBezTo>
                  <a:cubicBezTo>
                    <a:pt x="52497" y="12494"/>
                    <a:pt x="52092" y="12361"/>
                    <a:pt x="51726" y="12183"/>
                  </a:cubicBezTo>
                  <a:cubicBezTo>
                    <a:pt x="50673" y="11671"/>
                    <a:pt x="49865" y="10841"/>
                    <a:pt x="49024" y="10050"/>
                  </a:cubicBezTo>
                  <a:cubicBezTo>
                    <a:pt x="48027" y="9116"/>
                    <a:pt x="47044" y="8154"/>
                    <a:pt x="45821" y="7502"/>
                  </a:cubicBezTo>
                  <a:cubicBezTo>
                    <a:pt x="45028" y="7079"/>
                    <a:pt x="44205" y="6733"/>
                    <a:pt x="43292" y="6733"/>
                  </a:cubicBezTo>
                  <a:cubicBezTo>
                    <a:pt x="43226" y="6733"/>
                    <a:pt x="43159" y="6735"/>
                    <a:pt x="43091" y="6738"/>
                  </a:cubicBezTo>
                  <a:cubicBezTo>
                    <a:pt x="41847" y="6812"/>
                    <a:pt x="40958" y="7533"/>
                    <a:pt x="40850" y="8610"/>
                  </a:cubicBezTo>
                  <a:cubicBezTo>
                    <a:pt x="40818" y="8935"/>
                    <a:pt x="40780" y="9255"/>
                    <a:pt x="40735" y="9694"/>
                  </a:cubicBezTo>
                  <a:cubicBezTo>
                    <a:pt x="40316" y="9722"/>
                    <a:pt x="39901" y="9719"/>
                    <a:pt x="39501" y="9785"/>
                  </a:cubicBezTo>
                  <a:cubicBezTo>
                    <a:pt x="39415" y="9799"/>
                    <a:pt x="39332" y="9806"/>
                    <a:pt x="39251" y="9806"/>
                  </a:cubicBezTo>
                  <a:cubicBezTo>
                    <a:pt x="38917" y="9806"/>
                    <a:pt x="38626" y="9688"/>
                    <a:pt x="38340" y="9489"/>
                  </a:cubicBezTo>
                  <a:cubicBezTo>
                    <a:pt x="37412" y="8840"/>
                    <a:pt x="36691" y="7997"/>
                    <a:pt x="36116" y="7042"/>
                  </a:cubicBezTo>
                  <a:cubicBezTo>
                    <a:pt x="35439" y="5930"/>
                    <a:pt x="34843" y="4769"/>
                    <a:pt x="34191" y="3639"/>
                  </a:cubicBezTo>
                  <a:cubicBezTo>
                    <a:pt x="33473" y="2405"/>
                    <a:pt x="32612" y="1290"/>
                    <a:pt x="31343" y="565"/>
                  </a:cubicBezTo>
                  <a:cubicBezTo>
                    <a:pt x="30757" y="232"/>
                    <a:pt x="30135" y="0"/>
                    <a:pt x="29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19050" dir="246000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0;p36"/>
            <p:cNvSpPr/>
            <p:nvPr/>
          </p:nvSpPr>
          <p:spPr>
            <a:xfrm>
              <a:off x="3622815" y="2517906"/>
              <a:ext cx="226360" cy="180803"/>
            </a:xfrm>
            <a:custGeom>
              <a:avLst/>
              <a:gdLst/>
              <a:ahLst/>
              <a:cxnLst/>
              <a:rect l="l" t="t" r="r" b="b"/>
              <a:pathLst>
                <a:path w="13331" h="10648" extrusionOk="0">
                  <a:moveTo>
                    <a:pt x="6665" y="1"/>
                  </a:moveTo>
                  <a:cubicBezTo>
                    <a:pt x="6228" y="1"/>
                    <a:pt x="5820" y="330"/>
                    <a:pt x="5651" y="860"/>
                  </a:cubicBezTo>
                  <a:cubicBezTo>
                    <a:pt x="5396" y="1647"/>
                    <a:pt x="5564" y="2411"/>
                    <a:pt x="5783" y="3167"/>
                  </a:cubicBezTo>
                  <a:cubicBezTo>
                    <a:pt x="5965" y="3795"/>
                    <a:pt x="6188" y="4408"/>
                    <a:pt x="6352" y="5039"/>
                  </a:cubicBezTo>
                  <a:cubicBezTo>
                    <a:pt x="6435" y="5353"/>
                    <a:pt x="6435" y="5691"/>
                    <a:pt x="6474" y="6015"/>
                  </a:cubicBezTo>
                  <a:cubicBezTo>
                    <a:pt x="6069" y="5311"/>
                    <a:pt x="5794" y="4586"/>
                    <a:pt x="5435" y="3903"/>
                  </a:cubicBezTo>
                  <a:cubicBezTo>
                    <a:pt x="4870" y="2822"/>
                    <a:pt x="4061" y="1947"/>
                    <a:pt x="2995" y="1341"/>
                  </a:cubicBezTo>
                  <a:cubicBezTo>
                    <a:pt x="2813" y="1235"/>
                    <a:pt x="2589" y="1080"/>
                    <a:pt x="2383" y="1080"/>
                  </a:cubicBezTo>
                  <a:cubicBezTo>
                    <a:pt x="2268" y="1080"/>
                    <a:pt x="2160" y="1128"/>
                    <a:pt x="2067" y="1260"/>
                  </a:cubicBezTo>
                  <a:cubicBezTo>
                    <a:pt x="1844" y="1574"/>
                    <a:pt x="2193" y="1853"/>
                    <a:pt x="2419" y="2076"/>
                  </a:cubicBezTo>
                  <a:cubicBezTo>
                    <a:pt x="2709" y="2369"/>
                    <a:pt x="3023" y="2637"/>
                    <a:pt x="3336" y="2906"/>
                  </a:cubicBezTo>
                  <a:cubicBezTo>
                    <a:pt x="4640" y="4011"/>
                    <a:pt x="5620" y="5343"/>
                    <a:pt x="6174" y="6974"/>
                  </a:cubicBezTo>
                  <a:cubicBezTo>
                    <a:pt x="6320" y="7406"/>
                    <a:pt x="6428" y="7835"/>
                    <a:pt x="6177" y="8442"/>
                  </a:cubicBezTo>
                  <a:cubicBezTo>
                    <a:pt x="6055" y="8117"/>
                    <a:pt x="5993" y="7936"/>
                    <a:pt x="5923" y="7758"/>
                  </a:cubicBezTo>
                  <a:cubicBezTo>
                    <a:pt x="5149" y="5757"/>
                    <a:pt x="3894" y="4182"/>
                    <a:pt x="1907" y="3258"/>
                  </a:cubicBezTo>
                  <a:cubicBezTo>
                    <a:pt x="1603" y="3117"/>
                    <a:pt x="1299" y="3045"/>
                    <a:pt x="980" y="3045"/>
                  </a:cubicBezTo>
                  <a:cubicBezTo>
                    <a:pt x="889" y="3045"/>
                    <a:pt x="798" y="3051"/>
                    <a:pt x="704" y="3063"/>
                  </a:cubicBezTo>
                  <a:cubicBezTo>
                    <a:pt x="160" y="3129"/>
                    <a:pt x="0" y="3439"/>
                    <a:pt x="359" y="3840"/>
                  </a:cubicBezTo>
                  <a:cubicBezTo>
                    <a:pt x="631" y="4140"/>
                    <a:pt x="976" y="4380"/>
                    <a:pt x="1318" y="4607"/>
                  </a:cubicBezTo>
                  <a:cubicBezTo>
                    <a:pt x="2022" y="5078"/>
                    <a:pt x="2789" y="5465"/>
                    <a:pt x="3451" y="5988"/>
                  </a:cubicBezTo>
                  <a:cubicBezTo>
                    <a:pt x="4713" y="6988"/>
                    <a:pt x="5972" y="8006"/>
                    <a:pt x="5926" y="9885"/>
                  </a:cubicBezTo>
                  <a:cubicBezTo>
                    <a:pt x="5917" y="10343"/>
                    <a:pt x="6295" y="10648"/>
                    <a:pt x="6676" y="10648"/>
                  </a:cubicBezTo>
                  <a:cubicBezTo>
                    <a:pt x="6843" y="10648"/>
                    <a:pt x="7011" y="10590"/>
                    <a:pt x="7146" y="10460"/>
                  </a:cubicBezTo>
                  <a:cubicBezTo>
                    <a:pt x="7328" y="10289"/>
                    <a:pt x="7471" y="9965"/>
                    <a:pt x="7460" y="9718"/>
                  </a:cubicBezTo>
                  <a:cubicBezTo>
                    <a:pt x="7425" y="8780"/>
                    <a:pt x="7805" y="8016"/>
                    <a:pt x="8422" y="7378"/>
                  </a:cubicBezTo>
                  <a:cubicBezTo>
                    <a:pt x="8977" y="6803"/>
                    <a:pt x="9583" y="6263"/>
                    <a:pt x="10221" y="5778"/>
                  </a:cubicBezTo>
                  <a:cubicBezTo>
                    <a:pt x="10824" y="5322"/>
                    <a:pt x="11514" y="4984"/>
                    <a:pt x="12142" y="4555"/>
                  </a:cubicBezTo>
                  <a:cubicBezTo>
                    <a:pt x="12494" y="4311"/>
                    <a:pt x="12836" y="4028"/>
                    <a:pt x="13108" y="3701"/>
                  </a:cubicBezTo>
                  <a:cubicBezTo>
                    <a:pt x="13331" y="3439"/>
                    <a:pt x="13181" y="3119"/>
                    <a:pt x="12832" y="3091"/>
                  </a:cubicBezTo>
                  <a:cubicBezTo>
                    <a:pt x="12684" y="3078"/>
                    <a:pt x="12527" y="3066"/>
                    <a:pt x="12372" y="3066"/>
                  </a:cubicBezTo>
                  <a:cubicBezTo>
                    <a:pt x="12151" y="3066"/>
                    <a:pt x="11934" y="3090"/>
                    <a:pt x="11748" y="3167"/>
                  </a:cubicBezTo>
                  <a:cubicBezTo>
                    <a:pt x="11169" y="3408"/>
                    <a:pt x="10601" y="3708"/>
                    <a:pt x="10106" y="4084"/>
                  </a:cubicBezTo>
                  <a:cubicBezTo>
                    <a:pt x="8834" y="5057"/>
                    <a:pt x="7955" y="6336"/>
                    <a:pt x="7415" y="7849"/>
                  </a:cubicBezTo>
                  <a:cubicBezTo>
                    <a:pt x="7363" y="8002"/>
                    <a:pt x="7408" y="8264"/>
                    <a:pt x="7024" y="8299"/>
                  </a:cubicBezTo>
                  <a:cubicBezTo>
                    <a:pt x="7073" y="7880"/>
                    <a:pt x="7059" y="7483"/>
                    <a:pt x="7171" y="7124"/>
                  </a:cubicBezTo>
                  <a:cubicBezTo>
                    <a:pt x="7568" y="5841"/>
                    <a:pt x="8217" y="4687"/>
                    <a:pt x="9172" y="3732"/>
                  </a:cubicBezTo>
                  <a:cubicBezTo>
                    <a:pt x="9646" y="3254"/>
                    <a:pt x="10176" y="2829"/>
                    <a:pt x="10660" y="2366"/>
                  </a:cubicBezTo>
                  <a:cubicBezTo>
                    <a:pt x="10894" y="2142"/>
                    <a:pt x="11110" y="1895"/>
                    <a:pt x="11291" y="1630"/>
                  </a:cubicBezTo>
                  <a:cubicBezTo>
                    <a:pt x="11358" y="1532"/>
                    <a:pt x="11351" y="1330"/>
                    <a:pt x="11291" y="1222"/>
                  </a:cubicBezTo>
                  <a:cubicBezTo>
                    <a:pt x="11258" y="1161"/>
                    <a:pt x="11120" y="1115"/>
                    <a:pt x="11016" y="1115"/>
                  </a:cubicBezTo>
                  <a:cubicBezTo>
                    <a:pt x="10990" y="1115"/>
                    <a:pt x="10966" y="1118"/>
                    <a:pt x="10946" y="1125"/>
                  </a:cubicBezTo>
                  <a:cubicBezTo>
                    <a:pt x="10643" y="1233"/>
                    <a:pt x="10326" y="1344"/>
                    <a:pt x="10064" y="1525"/>
                  </a:cubicBezTo>
                  <a:cubicBezTo>
                    <a:pt x="9032" y="2251"/>
                    <a:pt x="8231" y="3185"/>
                    <a:pt x="7715" y="4346"/>
                  </a:cubicBezTo>
                  <a:cubicBezTo>
                    <a:pt x="7464" y="4910"/>
                    <a:pt x="7237" y="5482"/>
                    <a:pt x="6965" y="6127"/>
                  </a:cubicBezTo>
                  <a:cubicBezTo>
                    <a:pt x="6833" y="5412"/>
                    <a:pt x="7070" y="4844"/>
                    <a:pt x="7237" y="4262"/>
                  </a:cubicBezTo>
                  <a:cubicBezTo>
                    <a:pt x="7415" y="3638"/>
                    <a:pt x="7617" y="3017"/>
                    <a:pt x="7777" y="2386"/>
                  </a:cubicBezTo>
                  <a:cubicBezTo>
                    <a:pt x="7910" y="1871"/>
                    <a:pt x="7910" y="1337"/>
                    <a:pt x="7708" y="846"/>
                  </a:cubicBezTo>
                  <a:cubicBezTo>
                    <a:pt x="7600" y="581"/>
                    <a:pt x="7404" y="298"/>
                    <a:pt x="7167" y="152"/>
                  </a:cubicBezTo>
                  <a:cubicBezTo>
                    <a:pt x="7004" y="49"/>
                    <a:pt x="6832" y="1"/>
                    <a:pt x="6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19050" dir="246000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1;p36"/>
            <p:cNvSpPr/>
            <p:nvPr/>
          </p:nvSpPr>
          <p:spPr>
            <a:xfrm>
              <a:off x="3676862" y="2681237"/>
              <a:ext cx="14093" cy="15944"/>
            </a:xfrm>
            <a:custGeom>
              <a:avLst/>
              <a:gdLst/>
              <a:ahLst/>
              <a:cxnLst/>
              <a:rect l="l" t="t" r="r" b="b"/>
              <a:pathLst>
                <a:path w="830" h="939" extrusionOk="0">
                  <a:moveTo>
                    <a:pt x="399" y="1"/>
                  </a:moveTo>
                  <a:cubicBezTo>
                    <a:pt x="183" y="1"/>
                    <a:pt x="1" y="139"/>
                    <a:pt x="31" y="346"/>
                  </a:cubicBezTo>
                  <a:cubicBezTo>
                    <a:pt x="59" y="520"/>
                    <a:pt x="237" y="674"/>
                    <a:pt x="422" y="939"/>
                  </a:cubicBezTo>
                  <a:cubicBezTo>
                    <a:pt x="599" y="705"/>
                    <a:pt x="767" y="580"/>
                    <a:pt x="791" y="433"/>
                  </a:cubicBezTo>
                  <a:cubicBezTo>
                    <a:pt x="830" y="196"/>
                    <a:pt x="673" y="11"/>
                    <a:pt x="415" y="1"/>
                  </a:cubicBezTo>
                  <a:cubicBezTo>
                    <a:pt x="409" y="1"/>
                    <a:pt x="404" y="1"/>
                    <a:pt x="3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19050" dir="246000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2;p36"/>
            <p:cNvSpPr/>
            <p:nvPr/>
          </p:nvSpPr>
          <p:spPr>
            <a:xfrm>
              <a:off x="3782071" y="2681339"/>
              <a:ext cx="16199" cy="13041"/>
            </a:xfrm>
            <a:custGeom>
              <a:avLst/>
              <a:gdLst/>
              <a:ahLst/>
              <a:cxnLst/>
              <a:rect l="l" t="t" r="r" b="b"/>
              <a:pathLst>
                <a:path w="954" h="768" extrusionOk="0">
                  <a:moveTo>
                    <a:pt x="361" y="1"/>
                  </a:moveTo>
                  <a:cubicBezTo>
                    <a:pt x="158" y="1"/>
                    <a:pt x="38" y="166"/>
                    <a:pt x="19" y="389"/>
                  </a:cubicBezTo>
                  <a:cubicBezTo>
                    <a:pt x="0" y="598"/>
                    <a:pt x="105" y="767"/>
                    <a:pt x="292" y="767"/>
                  </a:cubicBezTo>
                  <a:cubicBezTo>
                    <a:pt x="311" y="767"/>
                    <a:pt x="330" y="765"/>
                    <a:pt x="351" y="762"/>
                  </a:cubicBezTo>
                  <a:cubicBezTo>
                    <a:pt x="528" y="731"/>
                    <a:pt x="682" y="563"/>
                    <a:pt x="954" y="389"/>
                  </a:cubicBezTo>
                  <a:cubicBezTo>
                    <a:pt x="717" y="208"/>
                    <a:pt x="591" y="40"/>
                    <a:pt x="441" y="9"/>
                  </a:cubicBezTo>
                  <a:cubicBezTo>
                    <a:pt x="413" y="3"/>
                    <a:pt x="386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19050" dir="2460000" algn="bl" rotWithShape="0">
                <a:schemeClr val="lt2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713225" y="868050"/>
            <a:ext cx="41148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/>
              <a:t>Задачи проекта:</a:t>
            </a:r>
            <a:endParaRPr dirty="0"/>
          </a:p>
        </p:txBody>
      </p:sp>
      <p:sp>
        <p:nvSpPr>
          <p:cNvPr id="189" name="Google Shape;189;p27"/>
          <p:cNvSpPr txBox="1">
            <a:spLocks noGrp="1"/>
          </p:cNvSpPr>
          <p:nvPr>
            <p:ph type="subTitle" idx="1"/>
          </p:nvPr>
        </p:nvSpPr>
        <p:spPr>
          <a:xfrm>
            <a:off x="713225" y="1440750"/>
            <a:ext cx="4114800" cy="28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/>
              <a:t>• Проведение республиканского фестиваля </a:t>
            </a:r>
            <a:r>
              <a:rPr lang="ru-RU" sz="1400" dirty="0" smtClean="0"/>
              <a:t>«Наследие»; </a:t>
            </a:r>
          </a:p>
          <a:p>
            <a:pPr marL="0" lvl="0" indent="0">
              <a:buNone/>
            </a:pPr>
            <a:r>
              <a:rPr lang="ru-RU" sz="1400" dirty="0" smtClean="0"/>
              <a:t>Проведение </a:t>
            </a:r>
            <a:r>
              <a:rPr lang="ru-RU" sz="1400" dirty="0"/>
              <a:t>мастер-классов, выставок по изобразительному искусству; </a:t>
            </a:r>
            <a:br>
              <a:rPr lang="ru-RU" sz="1400" dirty="0"/>
            </a:br>
            <a:r>
              <a:rPr lang="ru-RU" sz="1400" dirty="0"/>
              <a:t>• Через творчество </a:t>
            </a:r>
            <a:r>
              <a:rPr lang="ru-RU" sz="1400" dirty="0" smtClean="0"/>
              <a:t>художника </a:t>
            </a:r>
            <a:r>
              <a:rPr lang="ru-RU" sz="1400" dirty="0"/>
              <a:t>представить быт и традиции прошлого своего народа; </a:t>
            </a:r>
            <a:r>
              <a:rPr lang="ru-RU" sz="1400" dirty="0" smtClean="0"/>
              <a:t> </a:t>
            </a:r>
          </a:p>
          <a:p>
            <a:pPr marL="0" lvl="0" indent="0">
              <a:buNone/>
            </a:pPr>
            <a:r>
              <a:rPr lang="ru-RU" sz="1400" dirty="0" smtClean="0"/>
              <a:t>• </a:t>
            </a:r>
            <a:r>
              <a:rPr lang="ru-RU" sz="1400" dirty="0"/>
              <a:t>Сохранить </a:t>
            </a:r>
            <a:r>
              <a:rPr lang="ru-RU" sz="1400" dirty="0" smtClean="0"/>
              <a:t>культурное наследие  чеченского  </a:t>
            </a:r>
            <a:r>
              <a:rPr lang="ru-RU" sz="1400" dirty="0"/>
              <a:t>и </a:t>
            </a:r>
            <a:r>
              <a:rPr lang="ru-RU" sz="1400" dirty="0" smtClean="0"/>
              <a:t>российского художника, заслуженного деятеля </a:t>
            </a:r>
            <a:r>
              <a:rPr lang="ru-RU" sz="1400" dirty="0"/>
              <a:t>искусств Чечено-Ингушской АССР, з</a:t>
            </a:r>
            <a:r>
              <a:rPr lang="ru-RU" sz="1400" dirty="0" smtClean="0"/>
              <a:t>аслуженного художника </a:t>
            </a:r>
            <a:r>
              <a:rPr lang="ru-RU" sz="1400" dirty="0"/>
              <a:t>Российской Федерации, </a:t>
            </a:r>
            <a:r>
              <a:rPr lang="ru-RU" sz="1400" dirty="0" smtClean="0"/>
              <a:t>члена </a:t>
            </a:r>
            <a:r>
              <a:rPr lang="ru-RU" sz="1400" dirty="0"/>
              <a:t>Союза художников СССР (1971</a:t>
            </a:r>
            <a:r>
              <a:rPr lang="ru-RU" sz="1400" dirty="0" smtClean="0"/>
              <a:t>) </a:t>
            </a:r>
            <a:r>
              <a:rPr lang="ru-RU" sz="1400" dirty="0"/>
              <a:t>Шамиля </a:t>
            </a:r>
            <a:r>
              <a:rPr lang="ru-RU" sz="1400" dirty="0" err="1" smtClean="0"/>
              <a:t>Шамурзаева</a:t>
            </a:r>
            <a:r>
              <a:rPr lang="ru-RU" sz="1400" dirty="0" smtClean="0"/>
              <a:t>.</a:t>
            </a:r>
            <a:endParaRPr sz="1400" dirty="0"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63" y="556499"/>
            <a:ext cx="3177300" cy="4030401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2880000" algn="bl" rotWithShape="0">
              <a:schemeClr val="lt2"/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subTitle" idx="1"/>
          </p:nvPr>
        </p:nvSpPr>
        <p:spPr>
          <a:xfrm>
            <a:off x="820724" y="2019300"/>
            <a:ext cx="7498200" cy="22394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Данный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проект позволит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0" lvl="0" indent="0"/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/>
            <a:r>
              <a:rPr lang="ru-RU" sz="2000" dirty="0" smtClean="0"/>
              <a:t> Проведение муниципального  фестиваля «Наследие»</a:t>
            </a:r>
          </a:p>
          <a:p>
            <a:pPr marL="0" lvl="0" indent="0"/>
            <a:r>
              <a:rPr lang="ru-RU" sz="2000" dirty="0" smtClean="0"/>
              <a:t>издание </a:t>
            </a:r>
            <a:r>
              <a:rPr lang="ru-RU" sz="2000" dirty="0"/>
              <a:t>альбома графических работ </a:t>
            </a:r>
            <a:r>
              <a:rPr lang="ru-RU" sz="2000" dirty="0" smtClean="0"/>
              <a:t>художника </a:t>
            </a:r>
            <a:r>
              <a:rPr lang="ru-RU" sz="2000" dirty="0"/>
              <a:t>Шамиля </a:t>
            </a:r>
            <a:r>
              <a:rPr lang="ru-RU" sz="2000" dirty="0" err="1"/>
              <a:t>Шамурзаева</a:t>
            </a:r>
            <a:r>
              <a:rPr lang="ru-RU" sz="2000" dirty="0" smtClean="0"/>
              <a:t>;</a:t>
            </a:r>
            <a:endParaRPr lang="ru-RU" sz="2000" dirty="0"/>
          </a:p>
          <a:p>
            <a:pPr marL="0" lvl="0" indent="0"/>
            <a:r>
              <a:rPr lang="ru-RU" sz="2000" dirty="0"/>
              <a:t>п</a:t>
            </a:r>
            <a:r>
              <a:rPr lang="ru-RU" sz="2000" dirty="0" smtClean="0"/>
              <a:t>роведение </a:t>
            </a:r>
            <a:r>
              <a:rPr lang="ru-RU" sz="2000" dirty="0"/>
              <a:t>мастер-классов, выставок по</a:t>
            </a:r>
          </a:p>
          <a:p>
            <a:pPr marL="0" lvl="0" indent="0"/>
            <a:r>
              <a:rPr lang="ru-RU" sz="2000" dirty="0"/>
              <a:t>изобразительному </a:t>
            </a:r>
            <a:r>
              <a:rPr lang="ru-RU" sz="2000" dirty="0" smtClean="0"/>
              <a:t>искусству;</a:t>
            </a:r>
            <a:endParaRPr lang="ru-RU" sz="2000" dirty="0"/>
          </a:p>
          <a:p>
            <a:pPr marL="0" lvl="0" indent="0"/>
            <a:r>
              <a:rPr lang="ru-RU" sz="2000" dirty="0" smtClean="0"/>
              <a:t> создание </a:t>
            </a:r>
            <a:r>
              <a:rPr lang="ru-RU" sz="2000" dirty="0"/>
              <a:t>АРТ – пространства </a:t>
            </a:r>
            <a:r>
              <a:rPr lang="ru-RU" sz="2000" dirty="0" smtClean="0"/>
              <a:t>«Наследие»</a:t>
            </a:r>
            <a:endParaRPr sz="2000" dirty="0"/>
          </a:p>
        </p:txBody>
      </p:sp>
      <p:sp>
        <p:nvSpPr>
          <p:cNvPr id="197" name="Google Shape;197;p28"/>
          <p:cNvSpPr/>
          <p:nvPr/>
        </p:nvSpPr>
        <p:spPr>
          <a:xfrm>
            <a:off x="4599936" y="539498"/>
            <a:ext cx="1281013" cy="500446"/>
          </a:xfrm>
          <a:custGeom>
            <a:avLst/>
            <a:gdLst/>
            <a:ahLst/>
            <a:cxnLst/>
            <a:rect l="l" t="t" r="r" b="b"/>
            <a:pathLst>
              <a:path w="27375" h="10695" extrusionOk="0">
                <a:moveTo>
                  <a:pt x="1787" y="9008"/>
                </a:moveTo>
                <a:cubicBezTo>
                  <a:pt x="1823" y="9030"/>
                  <a:pt x="1852" y="9037"/>
                  <a:pt x="1887" y="9058"/>
                </a:cubicBezTo>
                <a:cubicBezTo>
                  <a:pt x="1880" y="9251"/>
                  <a:pt x="1716" y="9380"/>
                  <a:pt x="1602" y="9523"/>
                </a:cubicBezTo>
                <a:cubicBezTo>
                  <a:pt x="1666" y="9344"/>
                  <a:pt x="1723" y="9180"/>
                  <a:pt x="1787" y="9008"/>
                </a:cubicBezTo>
                <a:close/>
                <a:moveTo>
                  <a:pt x="2102" y="9273"/>
                </a:moveTo>
                <a:cubicBezTo>
                  <a:pt x="2381" y="9644"/>
                  <a:pt x="2252" y="10131"/>
                  <a:pt x="1859" y="10281"/>
                </a:cubicBezTo>
                <a:cubicBezTo>
                  <a:pt x="1834" y="10291"/>
                  <a:pt x="1811" y="10296"/>
                  <a:pt x="1789" y="10296"/>
                </a:cubicBezTo>
                <a:cubicBezTo>
                  <a:pt x="1704" y="10296"/>
                  <a:pt x="1649" y="10221"/>
                  <a:pt x="1666" y="10102"/>
                </a:cubicBezTo>
                <a:cubicBezTo>
                  <a:pt x="1680" y="9930"/>
                  <a:pt x="1923" y="9466"/>
                  <a:pt x="2102" y="9273"/>
                </a:cubicBezTo>
                <a:close/>
                <a:moveTo>
                  <a:pt x="21766" y="1"/>
                </a:moveTo>
                <a:cubicBezTo>
                  <a:pt x="21167" y="1"/>
                  <a:pt x="20618" y="178"/>
                  <a:pt x="20111" y="522"/>
                </a:cubicBezTo>
                <a:cubicBezTo>
                  <a:pt x="19725" y="779"/>
                  <a:pt x="19453" y="1137"/>
                  <a:pt x="19403" y="1616"/>
                </a:cubicBezTo>
                <a:cubicBezTo>
                  <a:pt x="19367" y="1937"/>
                  <a:pt x="19453" y="2138"/>
                  <a:pt x="19682" y="2238"/>
                </a:cubicBezTo>
                <a:cubicBezTo>
                  <a:pt x="19761" y="2274"/>
                  <a:pt x="19841" y="2292"/>
                  <a:pt x="19919" y="2292"/>
                </a:cubicBezTo>
                <a:cubicBezTo>
                  <a:pt x="20074" y="2292"/>
                  <a:pt x="20226" y="2220"/>
                  <a:pt x="20368" y="2073"/>
                </a:cubicBezTo>
                <a:cubicBezTo>
                  <a:pt x="20476" y="1959"/>
                  <a:pt x="20576" y="1823"/>
                  <a:pt x="20654" y="1680"/>
                </a:cubicBezTo>
                <a:cubicBezTo>
                  <a:pt x="20762" y="1501"/>
                  <a:pt x="20833" y="1308"/>
                  <a:pt x="20933" y="1130"/>
                </a:cubicBezTo>
                <a:cubicBezTo>
                  <a:pt x="21083" y="851"/>
                  <a:pt x="21248" y="701"/>
                  <a:pt x="21505" y="629"/>
                </a:cubicBezTo>
                <a:lnTo>
                  <a:pt x="21505" y="629"/>
                </a:lnTo>
                <a:cubicBezTo>
                  <a:pt x="21455" y="722"/>
                  <a:pt x="21412" y="808"/>
                  <a:pt x="21384" y="886"/>
                </a:cubicBezTo>
                <a:cubicBezTo>
                  <a:pt x="21211" y="1431"/>
                  <a:pt x="21557" y="1889"/>
                  <a:pt x="22108" y="1889"/>
                </a:cubicBezTo>
                <a:cubicBezTo>
                  <a:pt x="22128" y="1889"/>
                  <a:pt x="22149" y="1889"/>
                  <a:pt x="22170" y="1887"/>
                </a:cubicBezTo>
                <a:cubicBezTo>
                  <a:pt x="22220" y="1887"/>
                  <a:pt x="22263" y="1880"/>
                  <a:pt x="22306" y="1859"/>
                </a:cubicBezTo>
                <a:cubicBezTo>
                  <a:pt x="22628" y="1773"/>
                  <a:pt x="22949" y="1680"/>
                  <a:pt x="23271" y="1601"/>
                </a:cubicBezTo>
                <a:cubicBezTo>
                  <a:pt x="23435" y="1565"/>
                  <a:pt x="23604" y="1534"/>
                  <a:pt x="23768" y="1534"/>
                </a:cubicBezTo>
                <a:cubicBezTo>
                  <a:pt x="23960" y="1534"/>
                  <a:pt x="24145" y="1577"/>
                  <a:pt x="24308" y="1709"/>
                </a:cubicBezTo>
                <a:cubicBezTo>
                  <a:pt x="24758" y="2066"/>
                  <a:pt x="25130" y="2474"/>
                  <a:pt x="25301" y="3046"/>
                </a:cubicBezTo>
                <a:cubicBezTo>
                  <a:pt x="25673" y="4382"/>
                  <a:pt x="25452" y="5569"/>
                  <a:pt x="24529" y="6606"/>
                </a:cubicBezTo>
                <a:cubicBezTo>
                  <a:pt x="23686" y="7550"/>
                  <a:pt x="22613" y="8143"/>
                  <a:pt x="21384" y="8465"/>
                </a:cubicBezTo>
                <a:cubicBezTo>
                  <a:pt x="21262" y="8500"/>
                  <a:pt x="21119" y="8508"/>
                  <a:pt x="20976" y="8536"/>
                </a:cubicBezTo>
                <a:cubicBezTo>
                  <a:pt x="20990" y="8393"/>
                  <a:pt x="21012" y="8293"/>
                  <a:pt x="21012" y="8193"/>
                </a:cubicBezTo>
                <a:cubicBezTo>
                  <a:pt x="21005" y="7871"/>
                  <a:pt x="20797" y="7650"/>
                  <a:pt x="20418" y="7507"/>
                </a:cubicBezTo>
                <a:cubicBezTo>
                  <a:pt x="20199" y="7424"/>
                  <a:pt x="19973" y="7398"/>
                  <a:pt x="19746" y="7398"/>
                </a:cubicBezTo>
                <a:cubicBezTo>
                  <a:pt x="19560" y="7398"/>
                  <a:pt x="19373" y="7416"/>
                  <a:pt x="19189" y="7435"/>
                </a:cubicBezTo>
                <a:cubicBezTo>
                  <a:pt x="18700" y="7489"/>
                  <a:pt x="18210" y="7527"/>
                  <a:pt x="17720" y="7527"/>
                </a:cubicBezTo>
                <a:cubicBezTo>
                  <a:pt x="17241" y="7527"/>
                  <a:pt x="16763" y="7491"/>
                  <a:pt x="16286" y="7399"/>
                </a:cubicBezTo>
                <a:cubicBezTo>
                  <a:pt x="15586" y="7264"/>
                  <a:pt x="14878" y="7106"/>
                  <a:pt x="14191" y="6935"/>
                </a:cubicBezTo>
                <a:cubicBezTo>
                  <a:pt x="12626" y="6534"/>
                  <a:pt x="11053" y="6177"/>
                  <a:pt x="9437" y="6027"/>
                </a:cubicBezTo>
                <a:cubicBezTo>
                  <a:pt x="8816" y="5967"/>
                  <a:pt x="8195" y="5915"/>
                  <a:pt x="7574" y="5915"/>
                </a:cubicBezTo>
                <a:cubicBezTo>
                  <a:pt x="7159" y="5915"/>
                  <a:pt x="6743" y="5938"/>
                  <a:pt x="6327" y="5998"/>
                </a:cubicBezTo>
                <a:cubicBezTo>
                  <a:pt x="5298" y="6148"/>
                  <a:pt x="4325" y="6434"/>
                  <a:pt x="3417" y="6942"/>
                </a:cubicBezTo>
                <a:cubicBezTo>
                  <a:pt x="2760" y="7299"/>
                  <a:pt x="2202" y="7786"/>
                  <a:pt x="1773" y="8393"/>
                </a:cubicBezTo>
                <a:cubicBezTo>
                  <a:pt x="1366" y="8222"/>
                  <a:pt x="915" y="7836"/>
                  <a:pt x="708" y="7514"/>
                </a:cubicBezTo>
                <a:cubicBezTo>
                  <a:pt x="429" y="7071"/>
                  <a:pt x="501" y="6756"/>
                  <a:pt x="937" y="6470"/>
                </a:cubicBezTo>
                <a:cubicBezTo>
                  <a:pt x="1058" y="6399"/>
                  <a:pt x="1180" y="6320"/>
                  <a:pt x="1273" y="6220"/>
                </a:cubicBezTo>
                <a:cubicBezTo>
                  <a:pt x="1451" y="6013"/>
                  <a:pt x="1394" y="5762"/>
                  <a:pt x="1144" y="5655"/>
                </a:cubicBezTo>
                <a:cubicBezTo>
                  <a:pt x="1069" y="5623"/>
                  <a:pt x="982" y="5607"/>
                  <a:pt x="898" y="5607"/>
                </a:cubicBezTo>
                <a:cubicBezTo>
                  <a:pt x="870" y="5607"/>
                  <a:pt x="842" y="5609"/>
                  <a:pt x="815" y="5612"/>
                </a:cubicBezTo>
                <a:cubicBezTo>
                  <a:pt x="501" y="5677"/>
                  <a:pt x="257" y="5855"/>
                  <a:pt x="150" y="6170"/>
                </a:cubicBezTo>
                <a:cubicBezTo>
                  <a:pt x="29" y="6527"/>
                  <a:pt x="0" y="6892"/>
                  <a:pt x="143" y="7249"/>
                </a:cubicBezTo>
                <a:cubicBezTo>
                  <a:pt x="315" y="7678"/>
                  <a:pt x="565" y="8043"/>
                  <a:pt x="929" y="8329"/>
                </a:cubicBezTo>
                <a:cubicBezTo>
                  <a:pt x="1130" y="8479"/>
                  <a:pt x="1330" y="8622"/>
                  <a:pt x="1544" y="8786"/>
                </a:cubicBezTo>
                <a:cubicBezTo>
                  <a:pt x="1487" y="8944"/>
                  <a:pt x="1423" y="9101"/>
                  <a:pt x="1387" y="9251"/>
                </a:cubicBezTo>
                <a:cubicBezTo>
                  <a:pt x="1308" y="9601"/>
                  <a:pt x="1187" y="9945"/>
                  <a:pt x="1316" y="10302"/>
                </a:cubicBezTo>
                <a:cubicBezTo>
                  <a:pt x="1400" y="10554"/>
                  <a:pt x="1592" y="10694"/>
                  <a:pt x="1815" y="10694"/>
                </a:cubicBezTo>
                <a:cubicBezTo>
                  <a:pt x="1896" y="10694"/>
                  <a:pt x="1981" y="10676"/>
                  <a:pt x="2066" y="10638"/>
                </a:cubicBezTo>
                <a:cubicBezTo>
                  <a:pt x="2602" y="10395"/>
                  <a:pt x="2831" y="9716"/>
                  <a:pt x="2545" y="9194"/>
                </a:cubicBezTo>
                <a:cubicBezTo>
                  <a:pt x="2495" y="9101"/>
                  <a:pt x="2431" y="9001"/>
                  <a:pt x="2345" y="8851"/>
                </a:cubicBezTo>
                <a:cubicBezTo>
                  <a:pt x="2495" y="8722"/>
                  <a:pt x="2638" y="8586"/>
                  <a:pt x="2788" y="8465"/>
                </a:cubicBezTo>
                <a:cubicBezTo>
                  <a:pt x="2974" y="8315"/>
                  <a:pt x="3167" y="8150"/>
                  <a:pt x="3360" y="8014"/>
                </a:cubicBezTo>
                <a:cubicBezTo>
                  <a:pt x="4182" y="7471"/>
                  <a:pt x="5083" y="7142"/>
                  <a:pt x="6041" y="6935"/>
                </a:cubicBezTo>
                <a:cubicBezTo>
                  <a:pt x="6506" y="6828"/>
                  <a:pt x="6971" y="6761"/>
                  <a:pt x="7439" y="6761"/>
                </a:cubicBezTo>
                <a:cubicBezTo>
                  <a:pt x="7568" y="6761"/>
                  <a:pt x="7698" y="6767"/>
                  <a:pt x="7829" y="6777"/>
                </a:cubicBezTo>
                <a:cubicBezTo>
                  <a:pt x="8258" y="6813"/>
                  <a:pt x="8679" y="6885"/>
                  <a:pt x="9065" y="7085"/>
                </a:cubicBezTo>
                <a:cubicBezTo>
                  <a:pt x="9208" y="7156"/>
                  <a:pt x="9323" y="7256"/>
                  <a:pt x="9287" y="7435"/>
                </a:cubicBezTo>
                <a:cubicBezTo>
                  <a:pt x="9258" y="7621"/>
                  <a:pt x="9115" y="7678"/>
                  <a:pt x="8958" y="7678"/>
                </a:cubicBezTo>
                <a:cubicBezTo>
                  <a:pt x="8920" y="7680"/>
                  <a:pt x="8882" y="7680"/>
                  <a:pt x="8843" y="7680"/>
                </a:cubicBezTo>
                <a:cubicBezTo>
                  <a:pt x="8737" y="7680"/>
                  <a:pt x="8628" y="7676"/>
                  <a:pt x="8519" y="7676"/>
                </a:cubicBezTo>
                <a:cubicBezTo>
                  <a:pt x="8479" y="7676"/>
                  <a:pt x="8440" y="7677"/>
                  <a:pt x="8400" y="7678"/>
                </a:cubicBezTo>
                <a:cubicBezTo>
                  <a:pt x="8122" y="7685"/>
                  <a:pt x="8029" y="7857"/>
                  <a:pt x="8143" y="8100"/>
                </a:cubicBezTo>
                <a:cubicBezTo>
                  <a:pt x="8179" y="8172"/>
                  <a:pt x="8222" y="8243"/>
                  <a:pt x="8286" y="8293"/>
                </a:cubicBezTo>
                <a:cubicBezTo>
                  <a:pt x="8439" y="8443"/>
                  <a:pt x="8653" y="8517"/>
                  <a:pt x="8873" y="8517"/>
                </a:cubicBezTo>
                <a:cubicBezTo>
                  <a:pt x="9125" y="8517"/>
                  <a:pt x="9386" y="8420"/>
                  <a:pt x="9573" y="8229"/>
                </a:cubicBezTo>
                <a:cubicBezTo>
                  <a:pt x="9930" y="7864"/>
                  <a:pt x="9923" y="7435"/>
                  <a:pt x="9544" y="7078"/>
                </a:cubicBezTo>
                <a:cubicBezTo>
                  <a:pt x="9287" y="6828"/>
                  <a:pt x="8958" y="6713"/>
                  <a:pt x="8622" y="6635"/>
                </a:cubicBezTo>
                <a:cubicBezTo>
                  <a:pt x="8253" y="6542"/>
                  <a:pt x="7885" y="6502"/>
                  <a:pt x="7520" y="6502"/>
                </a:cubicBezTo>
                <a:cubicBezTo>
                  <a:pt x="6924" y="6502"/>
                  <a:pt x="6333" y="6608"/>
                  <a:pt x="5748" y="6763"/>
                </a:cubicBezTo>
                <a:cubicBezTo>
                  <a:pt x="4433" y="7114"/>
                  <a:pt x="3210" y="7621"/>
                  <a:pt x="2259" y="8658"/>
                </a:cubicBezTo>
                <a:cubicBezTo>
                  <a:pt x="2238" y="8693"/>
                  <a:pt x="2173" y="8693"/>
                  <a:pt x="2116" y="8715"/>
                </a:cubicBezTo>
                <a:cubicBezTo>
                  <a:pt x="2102" y="8693"/>
                  <a:pt x="2081" y="8679"/>
                  <a:pt x="2066" y="8651"/>
                </a:cubicBezTo>
                <a:cubicBezTo>
                  <a:pt x="2102" y="8601"/>
                  <a:pt x="2131" y="8536"/>
                  <a:pt x="2166" y="8479"/>
                </a:cubicBezTo>
                <a:cubicBezTo>
                  <a:pt x="2474" y="8107"/>
                  <a:pt x="2824" y="7778"/>
                  <a:pt x="3246" y="7514"/>
                </a:cubicBezTo>
                <a:cubicBezTo>
                  <a:pt x="4693" y="6620"/>
                  <a:pt x="6245" y="6241"/>
                  <a:pt x="7867" y="6241"/>
                </a:cubicBezTo>
                <a:cubicBezTo>
                  <a:pt x="8321" y="6241"/>
                  <a:pt x="8780" y="6271"/>
                  <a:pt x="9244" y="6327"/>
                </a:cubicBezTo>
                <a:cubicBezTo>
                  <a:pt x="10645" y="6506"/>
                  <a:pt x="11975" y="6992"/>
                  <a:pt x="13291" y="7500"/>
                </a:cubicBezTo>
                <a:cubicBezTo>
                  <a:pt x="14377" y="7921"/>
                  <a:pt x="15464" y="8350"/>
                  <a:pt x="16579" y="8686"/>
                </a:cubicBezTo>
                <a:cubicBezTo>
                  <a:pt x="17451" y="8954"/>
                  <a:pt x="18347" y="9084"/>
                  <a:pt x="19251" y="9084"/>
                </a:cubicBezTo>
                <a:cubicBezTo>
                  <a:pt x="19651" y="9084"/>
                  <a:pt x="20053" y="9059"/>
                  <a:pt x="20454" y="9008"/>
                </a:cubicBezTo>
                <a:cubicBezTo>
                  <a:pt x="21991" y="8822"/>
                  <a:pt x="23364" y="8214"/>
                  <a:pt x="24651" y="7385"/>
                </a:cubicBezTo>
                <a:cubicBezTo>
                  <a:pt x="25652" y="6727"/>
                  <a:pt x="26445" y="5898"/>
                  <a:pt x="26946" y="4797"/>
                </a:cubicBezTo>
                <a:cubicBezTo>
                  <a:pt x="27203" y="4239"/>
                  <a:pt x="27375" y="3660"/>
                  <a:pt x="27203" y="3024"/>
                </a:cubicBezTo>
                <a:cubicBezTo>
                  <a:pt x="27081" y="2583"/>
                  <a:pt x="26719" y="2322"/>
                  <a:pt x="26322" y="2322"/>
                </a:cubicBezTo>
                <a:cubicBezTo>
                  <a:pt x="26159" y="2322"/>
                  <a:pt x="25991" y="2366"/>
                  <a:pt x="25830" y="2459"/>
                </a:cubicBezTo>
                <a:cubicBezTo>
                  <a:pt x="25745" y="2502"/>
                  <a:pt x="25673" y="2559"/>
                  <a:pt x="25587" y="2609"/>
                </a:cubicBezTo>
                <a:cubicBezTo>
                  <a:pt x="25530" y="2524"/>
                  <a:pt x="25494" y="2459"/>
                  <a:pt x="25452" y="2388"/>
                </a:cubicBezTo>
                <a:cubicBezTo>
                  <a:pt x="25259" y="2073"/>
                  <a:pt x="25094" y="1737"/>
                  <a:pt x="24865" y="1458"/>
                </a:cubicBezTo>
                <a:cubicBezTo>
                  <a:pt x="24172" y="615"/>
                  <a:pt x="23264" y="164"/>
                  <a:pt x="22184" y="29"/>
                </a:cubicBezTo>
                <a:cubicBezTo>
                  <a:pt x="22042" y="10"/>
                  <a:pt x="21903" y="1"/>
                  <a:pt x="217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8"/>
          <p:cNvSpPr/>
          <p:nvPr/>
        </p:nvSpPr>
        <p:spPr>
          <a:xfrm>
            <a:off x="3263058" y="540013"/>
            <a:ext cx="1280030" cy="498340"/>
          </a:xfrm>
          <a:custGeom>
            <a:avLst/>
            <a:gdLst/>
            <a:ahLst/>
            <a:cxnLst/>
            <a:rect l="l" t="t" r="r" b="b"/>
            <a:pathLst>
              <a:path w="27354" h="10650" extrusionOk="0">
                <a:moveTo>
                  <a:pt x="25516" y="8997"/>
                </a:moveTo>
                <a:cubicBezTo>
                  <a:pt x="25574" y="9169"/>
                  <a:pt x="25645" y="9340"/>
                  <a:pt x="25709" y="9512"/>
                </a:cubicBezTo>
                <a:cubicBezTo>
                  <a:pt x="25609" y="9347"/>
                  <a:pt x="25416" y="9240"/>
                  <a:pt x="25445" y="9026"/>
                </a:cubicBezTo>
                <a:cubicBezTo>
                  <a:pt x="25466" y="9019"/>
                  <a:pt x="25488" y="9011"/>
                  <a:pt x="25516" y="8997"/>
                </a:cubicBezTo>
                <a:close/>
                <a:moveTo>
                  <a:pt x="25216" y="9262"/>
                </a:moveTo>
                <a:lnTo>
                  <a:pt x="25216" y="9262"/>
                </a:lnTo>
                <a:cubicBezTo>
                  <a:pt x="25452" y="9498"/>
                  <a:pt x="25559" y="9798"/>
                  <a:pt x="25645" y="10098"/>
                </a:cubicBezTo>
                <a:cubicBezTo>
                  <a:pt x="25675" y="10206"/>
                  <a:pt x="25605" y="10278"/>
                  <a:pt x="25514" y="10278"/>
                </a:cubicBezTo>
                <a:cubicBezTo>
                  <a:pt x="25496" y="10278"/>
                  <a:pt x="25478" y="10275"/>
                  <a:pt x="25459" y="10270"/>
                </a:cubicBezTo>
                <a:cubicBezTo>
                  <a:pt x="25052" y="10141"/>
                  <a:pt x="24916" y="9598"/>
                  <a:pt x="25216" y="9262"/>
                </a:cubicBezTo>
                <a:close/>
                <a:moveTo>
                  <a:pt x="5486" y="1"/>
                </a:moveTo>
                <a:cubicBezTo>
                  <a:pt x="5125" y="1"/>
                  <a:pt x="4765" y="62"/>
                  <a:pt x="4404" y="168"/>
                </a:cubicBezTo>
                <a:cubicBezTo>
                  <a:pt x="3539" y="432"/>
                  <a:pt x="2803" y="897"/>
                  <a:pt x="2288" y="1648"/>
                </a:cubicBezTo>
                <a:cubicBezTo>
                  <a:pt x="2074" y="1948"/>
                  <a:pt x="1902" y="2270"/>
                  <a:pt x="1688" y="2613"/>
                </a:cubicBezTo>
                <a:cubicBezTo>
                  <a:pt x="1616" y="2563"/>
                  <a:pt x="1566" y="2527"/>
                  <a:pt x="1502" y="2491"/>
                </a:cubicBezTo>
                <a:cubicBezTo>
                  <a:pt x="1320" y="2381"/>
                  <a:pt x="1133" y="2329"/>
                  <a:pt x="956" y="2329"/>
                </a:cubicBezTo>
                <a:cubicBezTo>
                  <a:pt x="549" y="2329"/>
                  <a:pt x="194" y="2606"/>
                  <a:pt x="79" y="3085"/>
                </a:cubicBezTo>
                <a:cubicBezTo>
                  <a:pt x="1" y="3406"/>
                  <a:pt x="1" y="3728"/>
                  <a:pt x="79" y="4043"/>
                </a:cubicBezTo>
                <a:cubicBezTo>
                  <a:pt x="351" y="5094"/>
                  <a:pt x="937" y="5951"/>
                  <a:pt x="1723" y="6674"/>
                </a:cubicBezTo>
                <a:cubicBezTo>
                  <a:pt x="2639" y="7517"/>
                  <a:pt x="3725" y="8082"/>
                  <a:pt x="4869" y="8525"/>
                </a:cubicBezTo>
                <a:cubicBezTo>
                  <a:pt x="5862" y="8914"/>
                  <a:pt x="6871" y="9078"/>
                  <a:pt x="7892" y="9078"/>
                </a:cubicBezTo>
                <a:cubicBezTo>
                  <a:pt x="8561" y="9078"/>
                  <a:pt x="9237" y="9007"/>
                  <a:pt x="9917" y="8883"/>
                </a:cubicBezTo>
                <a:cubicBezTo>
                  <a:pt x="10939" y="8697"/>
                  <a:pt x="11897" y="8332"/>
                  <a:pt x="12848" y="7953"/>
                </a:cubicBezTo>
                <a:cubicBezTo>
                  <a:pt x="14042" y="7496"/>
                  <a:pt x="15207" y="7010"/>
                  <a:pt x="16437" y="6659"/>
                </a:cubicBezTo>
                <a:cubicBezTo>
                  <a:pt x="17423" y="6380"/>
                  <a:pt x="18404" y="6232"/>
                  <a:pt x="19381" y="6232"/>
                </a:cubicBezTo>
                <a:cubicBezTo>
                  <a:pt x="20480" y="6232"/>
                  <a:pt x="21574" y="6419"/>
                  <a:pt x="22664" y="6817"/>
                </a:cubicBezTo>
                <a:cubicBezTo>
                  <a:pt x="23572" y="7145"/>
                  <a:pt x="24394" y="7632"/>
                  <a:pt x="25037" y="8375"/>
                </a:cubicBezTo>
                <a:cubicBezTo>
                  <a:pt x="25109" y="8454"/>
                  <a:pt x="25173" y="8547"/>
                  <a:pt x="25245" y="8640"/>
                </a:cubicBezTo>
                <a:cubicBezTo>
                  <a:pt x="25196" y="8670"/>
                  <a:pt x="25158" y="8682"/>
                  <a:pt x="25127" y="8682"/>
                </a:cubicBezTo>
                <a:cubicBezTo>
                  <a:pt x="25056" y="8682"/>
                  <a:pt x="25020" y="8622"/>
                  <a:pt x="24980" y="8582"/>
                </a:cubicBezTo>
                <a:cubicBezTo>
                  <a:pt x="24701" y="8339"/>
                  <a:pt x="24444" y="8061"/>
                  <a:pt x="24137" y="7867"/>
                </a:cubicBezTo>
                <a:cubicBezTo>
                  <a:pt x="22893" y="7045"/>
                  <a:pt x="21520" y="6616"/>
                  <a:pt x="20047" y="6495"/>
                </a:cubicBezTo>
                <a:cubicBezTo>
                  <a:pt x="19920" y="6485"/>
                  <a:pt x="19794" y="6480"/>
                  <a:pt x="19667" y="6480"/>
                </a:cubicBezTo>
                <a:cubicBezTo>
                  <a:pt x="19133" y="6480"/>
                  <a:pt x="18609" y="6572"/>
                  <a:pt x="18117" y="6809"/>
                </a:cubicBezTo>
                <a:cubicBezTo>
                  <a:pt x="17781" y="6974"/>
                  <a:pt x="17495" y="7195"/>
                  <a:pt x="17459" y="7596"/>
                </a:cubicBezTo>
                <a:cubicBezTo>
                  <a:pt x="17438" y="7925"/>
                  <a:pt x="17688" y="8261"/>
                  <a:pt x="18024" y="8404"/>
                </a:cubicBezTo>
                <a:cubicBezTo>
                  <a:pt x="18179" y="8468"/>
                  <a:pt x="18327" y="8501"/>
                  <a:pt x="18465" y="8501"/>
                </a:cubicBezTo>
                <a:cubicBezTo>
                  <a:pt x="18679" y="8501"/>
                  <a:pt x="18869" y="8424"/>
                  <a:pt x="19025" y="8268"/>
                </a:cubicBezTo>
                <a:cubicBezTo>
                  <a:pt x="19175" y="8125"/>
                  <a:pt x="19246" y="7918"/>
                  <a:pt x="19175" y="7803"/>
                </a:cubicBezTo>
                <a:cubicBezTo>
                  <a:pt x="19109" y="7675"/>
                  <a:pt x="19002" y="7657"/>
                  <a:pt x="18887" y="7657"/>
                </a:cubicBezTo>
                <a:cubicBezTo>
                  <a:pt x="18840" y="7657"/>
                  <a:pt x="18793" y="7660"/>
                  <a:pt x="18746" y="7660"/>
                </a:cubicBezTo>
                <a:cubicBezTo>
                  <a:pt x="18699" y="7660"/>
                  <a:pt x="18651" y="7661"/>
                  <a:pt x="18602" y="7661"/>
                </a:cubicBezTo>
                <a:cubicBezTo>
                  <a:pt x="18481" y="7661"/>
                  <a:pt x="18356" y="7657"/>
                  <a:pt x="18238" y="7632"/>
                </a:cubicBezTo>
                <a:cubicBezTo>
                  <a:pt x="18160" y="7617"/>
                  <a:pt x="18067" y="7517"/>
                  <a:pt x="18031" y="7439"/>
                </a:cubicBezTo>
                <a:cubicBezTo>
                  <a:pt x="17981" y="7317"/>
                  <a:pt x="18031" y="7203"/>
                  <a:pt x="18138" y="7131"/>
                </a:cubicBezTo>
                <a:cubicBezTo>
                  <a:pt x="18245" y="7067"/>
                  <a:pt x="18367" y="7010"/>
                  <a:pt x="18481" y="6960"/>
                </a:cubicBezTo>
                <a:cubicBezTo>
                  <a:pt x="18916" y="6801"/>
                  <a:pt x="19363" y="6737"/>
                  <a:pt x="19814" y="6737"/>
                </a:cubicBezTo>
                <a:cubicBezTo>
                  <a:pt x="20074" y="6737"/>
                  <a:pt x="20336" y="6758"/>
                  <a:pt x="20598" y="6795"/>
                </a:cubicBezTo>
                <a:cubicBezTo>
                  <a:pt x="21806" y="6960"/>
                  <a:pt x="22943" y="7331"/>
                  <a:pt x="23958" y="7989"/>
                </a:cubicBezTo>
                <a:cubicBezTo>
                  <a:pt x="24337" y="8232"/>
                  <a:pt x="24680" y="8518"/>
                  <a:pt x="24944" y="8883"/>
                </a:cubicBezTo>
                <a:cubicBezTo>
                  <a:pt x="24887" y="8976"/>
                  <a:pt x="24844" y="9033"/>
                  <a:pt x="24801" y="9104"/>
                </a:cubicBezTo>
                <a:cubicBezTo>
                  <a:pt x="24494" y="9626"/>
                  <a:pt x="24630" y="10205"/>
                  <a:pt x="25130" y="10527"/>
                </a:cubicBezTo>
                <a:cubicBezTo>
                  <a:pt x="25257" y="10610"/>
                  <a:pt x="25386" y="10650"/>
                  <a:pt x="25505" y="10650"/>
                </a:cubicBezTo>
                <a:cubicBezTo>
                  <a:pt x="25754" y="10650"/>
                  <a:pt x="25961" y="10475"/>
                  <a:pt x="26024" y="10155"/>
                </a:cubicBezTo>
                <a:cubicBezTo>
                  <a:pt x="26053" y="9998"/>
                  <a:pt x="26053" y="9834"/>
                  <a:pt x="26017" y="9669"/>
                </a:cubicBezTo>
                <a:cubicBezTo>
                  <a:pt x="25967" y="9383"/>
                  <a:pt x="25881" y="9069"/>
                  <a:pt x="25802" y="8740"/>
                </a:cubicBezTo>
                <a:cubicBezTo>
                  <a:pt x="25874" y="8690"/>
                  <a:pt x="25952" y="8625"/>
                  <a:pt x="26031" y="8568"/>
                </a:cubicBezTo>
                <a:cubicBezTo>
                  <a:pt x="26389" y="8346"/>
                  <a:pt x="26703" y="8082"/>
                  <a:pt x="26925" y="7724"/>
                </a:cubicBezTo>
                <a:cubicBezTo>
                  <a:pt x="27218" y="7267"/>
                  <a:pt x="27354" y="6781"/>
                  <a:pt x="27196" y="6237"/>
                </a:cubicBezTo>
                <a:cubicBezTo>
                  <a:pt x="27089" y="5873"/>
                  <a:pt x="26839" y="5658"/>
                  <a:pt x="26460" y="5587"/>
                </a:cubicBezTo>
                <a:cubicBezTo>
                  <a:pt x="26424" y="5579"/>
                  <a:pt x="26389" y="5575"/>
                  <a:pt x="26355" y="5575"/>
                </a:cubicBezTo>
                <a:cubicBezTo>
                  <a:pt x="26184" y="5575"/>
                  <a:pt x="26038" y="5674"/>
                  <a:pt x="25967" y="5823"/>
                </a:cubicBezTo>
                <a:cubicBezTo>
                  <a:pt x="25895" y="5994"/>
                  <a:pt x="25945" y="6159"/>
                  <a:pt x="26138" y="6309"/>
                </a:cubicBezTo>
                <a:cubicBezTo>
                  <a:pt x="26253" y="6395"/>
                  <a:pt x="26396" y="6473"/>
                  <a:pt x="26517" y="6559"/>
                </a:cubicBezTo>
                <a:cubicBezTo>
                  <a:pt x="26739" y="6731"/>
                  <a:pt x="26839" y="7060"/>
                  <a:pt x="26739" y="7267"/>
                </a:cubicBezTo>
                <a:cubicBezTo>
                  <a:pt x="26489" y="7782"/>
                  <a:pt x="26067" y="8125"/>
                  <a:pt x="25595" y="8382"/>
                </a:cubicBezTo>
                <a:cubicBezTo>
                  <a:pt x="25280" y="8068"/>
                  <a:pt x="25002" y="7746"/>
                  <a:pt x="24694" y="7489"/>
                </a:cubicBezTo>
                <a:cubicBezTo>
                  <a:pt x="23464" y="6488"/>
                  <a:pt x="22013" y="6087"/>
                  <a:pt x="20462" y="5937"/>
                </a:cubicBezTo>
                <a:cubicBezTo>
                  <a:pt x="20175" y="5905"/>
                  <a:pt x="19888" y="5891"/>
                  <a:pt x="19601" y="5891"/>
                </a:cubicBezTo>
                <a:cubicBezTo>
                  <a:pt x="19117" y="5891"/>
                  <a:pt x="18633" y="5931"/>
                  <a:pt x="18153" y="5994"/>
                </a:cubicBezTo>
                <a:cubicBezTo>
                  <a:pt x="17452" y="6087"/>
                  <a:pt x="16737" y="6123"/>
                  <a:pt x="16051" y="6266"/>
                </a:cubicBezTo>
                <a:cubicBezTo>
                  <a:pt x="14728" y="6538"/>
                  <a:pt x="13420" y="6874"/>
                  <a:pt x="12111" y="7195"/>
                </a:cubicBezTo>
                <a:cubicBezTo>
                  <a:pt x="11309" y="7384"/>
                  <a:pt x="10493" y="7525"/>
                  <a:pt x="9670" y="7525"/>
                </a:cubicBezTo>
                <a:cubicBezTo>
                  <a:pt x="9650" y="7525"/>
                  <a:pt x="9629" y="7524"/>
                  <a:pt x="9609" y="7524"/>
                </a:cubicBezTo>
                <a:cubicBezTo>
                  <a:pt x="8980" y="7517"/>
                  <a:pt x="8365" y="7446"/>
                  <a:pt x="7736" y="7417"/>
                </a:cubicBezTo>
                <a:cubicBezTo>
                  <a:pt x="7705" y="7416"/>
                  <a:pt x="7673" y="7416"/>
                  <a:pt x="7642" y="7416"/>
                </a:cubicBezTo>
                <a:cubicBezTo>
                  <a:pt x="7414" y="7416"/>
                  <a:pt x="7182" y="7439"/>
                  <a:pt x="6950" y="7496"/>
                </a:cubicBezTo>
                <a:cubicBezTo>
                  <a:pt x="6463" y="7617"/>
                  <a:pt x="6192" y="7939"/>
                  <a:pt x="6320" y="8461"/>
                </a:cubicBezTo>
                <a:cubicBezTo>
                  <a:pt x="6320" y="8482"/>
                  <a:pt x="6299" y="8497"/>
                  <a:pt x="6285" y="8532"/>
                </a:cubicBezTo>
                <a:cubicBezTo>
                  <a:pt x="5663" y="8439"/>
                  <a:pt x="5084" y="8225"/>
                  <a:pt x="4533" y="7939"/>
                </a:cubicBezTo>
                <a:cubicBezTo>
                  <a:pt x="3618" y="7460"/>
                  <a:pt x="2832" y="6831"/>
                  <a:pt x="2288" y="5937"/>
                </a:cubicBezTo>
                <a:cubicBezTo>
                  <a:pt x="1616" y="4843"/>
                  <a:pt x="1623" y="2834"/>
                  <a:pt x="2796" y="1862"/>
                </a:cubicBezTo>
                <a:cubicBezTo>
                  <a:pt x="3017" y="1680"/>
                  <a:pt x="3227" y="1551"/>
                  <a:pt x="3495" y="1551"/>
                </a:cubicBezTo>
                <a:cubicBezTo>
                  <a:pt x="3521" y="1551"/>
                  <a:pt x="3548" y="1552"/>
                  <a:pt x="3575" y="1555"/>
                </a:cubicBezTo>
                <a:cubicBezTo>
                  <a:pt x="3825" y="1583"/>
                  <a:pt x="4076" y="1633"/>
                  <a:pt x="4319" y="1691"/>
                </a:cubicBezTo>
                <a:cubicBezTo>
                  <a:pt x="4583" y="1755"/>
                  <a:pt x="4855" y="1848"/>
                  <a:pt x="5119" y="1876"/>
                </a:cubicBezTo>
                <a:cubicBezTo>
                  <a:pt x="5154" y="1880"/>
                  <a:pt x="5188" y="1882"/>
                  <a:pt x="5221" y="1882"/>
                </a:cubicBezTo>
                <a:cubicBezTo>
                  <a:pt x="5743" y="1882"/>
                  <a:pt x="6074" y="1421"/>
                  <a:pt x="5913" y="897"/>
                </a:cubicBezTo>
                <a:cubicBezTo>
                  <a:pt x="5892" y="797"/>
                  <a:pt x="5841" y="704"/>
                  <a:pt x="5806" y="618"/>
                </a:cubicBezTo>
                <a:lnTo>
                  <a:pt x="5806" y="618"/>
                </a:lnTo>
                <a:cubicBezTo>
                  <a:pt x="5949" y="661"/>
                  <a:pt x="6070" y="725"/>
                  <a:pt x="6127" y="825"/>
                </a:cubicBezTo>
                <a:cubicBezTo>
                  <a:pt x="6306" y="1090"/>
                  <a:pt x="6449" y="1376"/>
                  <a:pt x="6628" y="1648"/>
                </a:cubicBezTo>
                <a:cubicBezTo>
                  <a:pt x="6749" y="1826"/>
                  <a:pt x="6878" y="2012"/>
                  <a:pt x="7035" y="2162"/>
                </a:cubicBezTo>
                <a:cubicBezTo>
                  <a:pt x="7129" y="2260"/>
                  <a:pt x="7244" y="2305"/>
                  <a:pt x="7366" y="2305"/>
                </a:cubicBezTo>
                <a:cubicBezTo>
                  <a:pt x="7457" y="2305"/>
                  <a:pt x="7551" y="2280"/>
                  <a:pt x="7643" y="2234"/>
                </a:cubicBezTo>
                <a:cubicBezTo>
                  <a:pt x="7843" y="2134"/>
                  <a:pt x="7908" y="1948"/>
                  <a:pt x="7900" y="1741"/>
                </a:cubicBezTo>
                <a:cubicBezTo>
                  <a:pt x="7893" y="1440"/>
                  <a:pt x="7793" y="1154"/>
                  <a:pt x="7593" y="911"/>
                </a:cubicBezTo>
                <a:cubicBezTo>
                  <a:pt x="7264" y="504"/>
                  <a:pt x="6821" y="268"/>
                  <a:pt x="6320" y="118"/>
                </a:cubicBezTo>
                <a:cubicBezTo>
                  <a:pt x="6041" y="37"/>
                  <a:pt x="5763" y="1"/>
                  <a:pt x="54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4500872" y="691015"/>
            <a:ext cx="137905" cy="380376"/>
          </a:xfrm>
          <a:custGeom>
            <a:avLst/>
            <a:gdLst/>
            <a:ahLst/>
            <a:cxnLst/>
            <a:rect l="l" t="t" r="r" b="b"/>
            <a:pathLst>
              <a:path w="2947" h="8129" extrusionOk="0">
                <a:moveTo>
                  <a:pt x="1517" y="1495"/>
                </a:moveTo>
                <a:lnTo>
                  <a:pt x="1517" y="2067"/>
                </a:lnTo>
                <a:lnTo>
                  <a:pt x="1459" y="2067"/>
                </a:lnTo>
                <a:lnTo>
                  <a:pt x="1459" y="1495"/>
                </a:lnTo>
                <a:close/>
                <a:moveTo>
                  <a:pt x="1349" y="1101"/>
                </a:moveTo>
                <a:cubicBezTo>
                  <a:pt x="1362" y="1101"/>
                  <a:pt x="1375" y="1101"/>
                  <a:pt x="1388" y="1102"/>
                </a:cubicBezTo>
                <a:cubicBezTo>
                  <a:pt x="1366" y="1473"/>
                  <a:pt x="1352" y="1824"/>
                  <a:pt x="1331" y="2174"/>
                </a:cubicBezTo>
                <a:cubicBezTo>
                  <a:pt x="1323" y="2181"/>
                  <a:pt x="1302" y="2188"/>
                  <a:pt x="1295" y="2188"/>
                </a:cubicBezTo>
                <a:cubicBezTo>
                  <a:pt x="1195" y="1967"/>
                  <a:pt x="1080" y="1752"/>
                  <a:pt x="1009" y="1516"/>
                </a:cubicBezTo>
                <a:cubicBezTo>
                  <a:pt x="927" y="1256"/>
                  <a:pt x="1061" y="1101"/>
                  <a:pt x="1349" y="1101"/>
                </a:cubicBezTo>
                <a:close/>
                <a:moveTo>
                  <a:pt x="1680" y="1109"/>
                </a:moveTo>
                <a:cubicBezTo>
                  <a:pt x="1918" y="1109"/>
                  <a:pt x="2031" y="1264"/>
                  <a:pt x="1974" y="1538"/>
                </a:cubicBezTo>
                <a:cubicBezTo>
                  <a:pt x="1967" y="1588"/>
                  <a:pt x="1938" y="1645"/>
                  <a:pt x="1910" y="1695"/>
                </a:cubicBezTo>
                <a:cubicBezTo>
                  <a:pt x="1838" y="1859"/>
                  <a:pt x="1767" y="2031"/>
                  <a:pt x="1688" y="2188"/>
                </a:cubicBezTo>
                <a:cubicBezTo>
                  <a:pt x="1674" y="2181"/>
                  <a:pt x="1660" y="2181"/>
                  <a:pt x="1645" y="2174"/>
                </a:cubicBezTo>
                <a:cubicBezTo>
                  <a:pt x="1624" y="1824"/>
                  <a:pt x="1609" y="1473"/>
                  <a:pt x="1588" y="1116"/>
                </a:cubicBezTo>
                <a:cubicBezTo>
                  <a:pt x="1621" y="1111"/>
                  <a:pt x="1651" y="1109"/>
                  <a:pt x="1680" y="1109"/>
                </a:cubicBezTo>
                <a:close/>
                <a:moveTo>
                  <a:pt x="980" y="973"/>
                </a:moveTo>
                <a:cubicBezTo>
                  <a:pt x="930" y="1123"/>
                  <a:pt x="830" y="1280"/>
                  <a:pt x="830" y="1430"/>
                </a:cubicBezTo>
                <a:cubicBezTo>
                  <a:pt x="823" y="1581"/>
                  <a:pt x="902" y="1745"/>
                  <a:pt x="959" y="1888"/>
                </a:cubicBezTo>
                <a:cubicBezTo>
                  <a:pt x="1045" y="2124"/>
                  <a:pt x="1145" y="2367"/>
                  <a:pt x="1245" y="2610"/>
                </a:cubicBezTo>
                <a:cubicBezTo>
                  <a:pt x="1223" y="2617"/>
                  <a:pt x="1195" y="2617"/>
                  <a:pt x="1181" y="2624"/>
                </a:cubicBezTo>
                <a:cubicBezTo>
                  <a:pt x="995" y="2360"/>
                  <a:pt x="816" y="2102"/>
                  <a:pt x="637" y="1831"/>
                </a:cubicBezTo>
                <a:cubicBezTo>
                  <a:pt x="358" y="1430"/>
                  <a:pt x="480" y="1109"/>
                  <a:pt x="980" y="973"/>
                </a:cubicBezTo>
                <a:close/>
                <a:moveTo>
                  <a:pt x="1931" y="973"/>
                </a:moveTo>
                <a:lnTo>
                  <a:pt x="1931" y="973"/>
                </a:lnTo>
                <a:cubicBezTo>
                  <a:pt x="2460" y="1080"/>
                  <a:pt x="2618" y="1423"/>
                  <a:pt x="2367" y="1795"/>
                </a:cubicBezTo>
                <a:cubicBezTo>
                  <a:pt x="2181" y="2081"/>
                  <a:pt x="1981" y="2360"/>
                  <a:pt x="1745" y="2624"/>
                </a:cubicBezTo>
                <a:cubicBezTo>
                  <a:pt x="1788" y="2481"/>
                  <a:pt x="1831" y="2331"/>
                  <a:pt x="1888" y="2188"/>
                </a:cubicBezTo>
                <a:cubicBezTo>
                  <a:pt x="1931" y="2074"/>
                  <a:pt x="1981" y="1960"/>
                  <a:pt x="2038" y="1838"/>
                </a:cubicBezTo>
                <a:cubicBezTo>
                  <a:pt x="2181" y="1545"/>
                  <a:pt x="2224" y="1259"/>
                  <a:pt x="1931" y="973"/>
                </a:cubicBezTo>
                <a:close/>
                <a:moveTo>
                  <a:pt x="1495" y="4390"/>
                </a:moveTo>
                <a:cubicBezTo>
                  <a:pt x="1803" y="5227"/>
                  <a:pt x="1781" y="5999"/>
                  <a:pt x="1495" y="6764"/>
                </a:cubicBezTo>
                <a:cubicBezTo>
                  <a:pt x="1195" y="5999"/>
                  <a:pt x="1173" y="5234"/>
                  <a:pt x="1495" y="4390"/>
                </a:cubicBezTo>
                <a:close/>
                <a:moveTo>
                  <a:pt x="1052" y="5649"/>
                </a:moveTo>
                <a:lnTo>
                  <a:pt x="1052" y="5649"/>
                </a:lnTo>
                <a:cubicBezTo>
                  <a:pt x="1080" y="5713"/>
                  <a:pt x="1116" y="5756"/>
                  <a:pt x="1123" y="5806"/>
                </a:cubicBezTo>
                <a:cubicBezTo>
                  <a:pt x="1209" y="6199"/>
                  <a:pt x="1266" y="6592"/>
                  <a:pt x="1359" y="6985"/>
                </a:cubicBezTo>
                <a:cubicBezTo>
                  <a:pt x="1402" y="7193"/>
                  <a:pt x="1402" y="7393"/>
                  <a:pt x="1316" y="7579"/>
                </a:cubicBezTo>
                <a:cubicBezTo>
                  <a:pt x="859" y="7193"/>
                  <a:pt x="730" y="6328"/>
                  <a:pt x="1052" y="5649"/>
                </a:cubicBezTo>
                <a:close/>
                <a:moveTo>
                  <a:pt x="1910" y="5649"/>
                </a:moveTo>
                <a:lnTo>
                  <a:pt x="1910" y="5649"/>
                </a:lnTo>
                <a:cubicBezTo>
                  <a:pt x="2231" y="6285"/>
                  <a:pt x="2124" y="7150"/>
                  <a:pt x="1652" y="7593"/>
                </a:cubicBezTo>
                <a:cubicBezTo>
                  <a:pt x="1552" y="7357"/>
                  <a:pt x="1581" y="7150"/>
                  <a:pt x="1624" y="6935"/>
                </a:cubicBezTo>
                <a:cubicBezTo>
                  <a:pt x="1710" y="6578"/>
                  <a:pt x="1767" y="6213"/>
                  <a:pt x="1838" y="5856"/>
                </a:cubicBezTo>
                <a:cubicBezTo>
                  <a:pt x="1853" y="5792"/>
                  <a:pt x="1888" y="5727"/>
                  <a:pt x="1910" y="5649"/>
                </a:cubicBezTo>
                <a:close/>
                <a:moveTo>
                  <a:pt x="787" y="5699"/>
                </a:moveTo>
                <a:lnTo>
                  <a:pt x="787" y="5699"/>
                </a:lnTo>
                <a:cubicBezTo>
                  <a:pt x="601" y="6392"/>
                  <a:pt x="659" y="7050"/>
                  <a:pt x="1109" y="7679"/>
                </a:cubicBezTo>
                <a:cubicBezTo>
                  <a:pt x="430" y="7372"/>
                  <a:pt x="337" y="6399"/>
                  <a:pt x="787" y="5699"/>
                </a:cubicBezTo>
                <a:close/>
                <a:moveTo>
                  <a:pt x="2189" y="5720"/>
                </a:moveTo>
                <a:lnTo>
                  <a:pt x="2189" y="5720"/>
                </a:lnTo>
                <a:cubicBezTo>
                  <a:pt x="2646" y="6471"/>
                  <a:pt x="2517" y="7329"/>
                  <a:pt x="1903" y="7679"/>
                </a:cubicBezTo>
                <a:cubicBezTo>
                  <a:pt x="2282" y="7071"/>
                  <a:pt x="2396" y="6414"/>
                  <a:pt x="2189" y="5720"/>
                </a:cubicBezTo>
                <a:close/>
                <a:moveTo>
                  <a:pt x="1496" y="0"/>
                </a:moveTo>
                <a:cubicBezTo>
                  <a:pt x="1489" y="0"/>
                  <a:pt x="1481" y="0"/>
                  <a:pt x="1474" y="1"/>
                </a:cubicBezTo>
                <a:cubicBezTo>
                  <a:pt x="1166" y="8"/>
                  <a:pt x="1052" y="151"/>
                  <a:pt x="987" y="580"/>
                </a:cubicBezTo>
                <a:cubicBezTo>
                  <a:pt x="866" y="637"/>
                  <a:pt x="759" y="680"/>
                  <a:pt x="659" y="730"/>
                </a:cubicBezTo>
                <a:cubicBezTo>
                  <a:pt x="72" y="1044"/>
                  <a:pt x="1" y="1645"/>
                  <a:pt x="344" y="2067"/>
                </a:cubicBezTo>
                <a:cubicBezTo>
                  <a:pt x="480" y="2224"/>
                  <a:pt x="594" y="2396"/>
                  <a:pt x="716" y="2567"/>
                </a:cubicBezTo>
                <a:cubicBezTo>
                  <a:pt x="1145" y="3196"/>
                  <a:pt x="1309" y="3861"/>
                  <a:pt x="930" y="4583"/>
                </a:cubicBezTo>
                <a:cubicBezTo>
                  <a:pt x="766" y="4876"/>
                  <a:pt x="616" y="5177"/>
                  <a:pt x="466" y="5477"/>
                </a:cubicBezTo>
                <a:cubicBezTo>
                  <a:pt x="230" y="5935"/>
                  <a:pt x="115" y="6399"/>
                  <a:pt x="165" y="6914"/>
                </a:cubicBezTo>
                <a:cubicBezTo>
                  <a:pt x="230" y="7429"/>
                  <a:pt x="644" y="7965"/>
                  <a:pt x="1088" y="8079"/>
                </a:cubicBezTo>
                <a:cubicBezTo>
                  <a:pt x="1228" y="8113"/>
                  <a:pt x="1360" y="8128"/>
                  <a:pt x="1484" y="8128"/>
                </a:cubicBezTo>
                <a:cubicBezTo>
                  <a:pt x="2237" y="8128"/>
                  <a:pt x="2697" y="7557"/>
                  <a:pt x="2789" y="6907"/>
                </a:cubicBezTo>
                <a:cubicBezTo>
                  <a:pt x="2861" y="6399"/>
                  <a:pt x="2725" y="5927"/>
                  <a:pt x="2489" y="5470"/>
                </a:cubicBezTo>
                <a:cubicBezTo>
                  <a:pt x="2332" y="5148"/>
                  <a:pt x="2146" y="4826"/>
                  <a:pt x="1996" y="4497"/>
                </a:cubicBezTo>
                <a:cubicBezTo>
                  <a:pt x="1767" y="4011"/>
                  <a:pt x="1731" y="3511"/>
                  <a:pt x="2017" y="3032"/>
                </a:cubicBezTo>
                <a:cubicBezTo>
                  <a:pt x="2224" y="2674"/>
                  <a:pt x="2467" y="2331"/>
                  <a:pt x="2689" y="1981"/>
                </a:cubicBezTo>
                <a:cubicBezTo>
                  <a:pt x="2946" y="1573"/>
                  <a:pt x="2868" y="1137"/>
                  <a:pt x="2482" y="851"/>
                </a:cubicBezTo>
                <a:cubicBezTo>
                  <a:pt x="2339" y="744"/>
                  <a:pt x="2160" y="673"/>
                  <a:pt x="2003" y="573"/>
                </a:cubicBezTo>
                <a:cubicBezTo>
                  <a:pt x="1919" y="147"/>
                  <a:pt x="1801" y="0"/>
                  <a:pt x="14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dist="19050" dir="2760000" algn="bl" rotWithShape="0">
              <a:schemeClr val="lt2">
                <a:alpha val="7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3961225" y="792450"/>
            <a:ext cx="446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/>
              <a:t>Механизм реализации проекта</a:t>
            </a:r>
          </a:p>
        </p:txBody>
      </p:sp>
      <p:sp>
        <p:nvSpPr>
          <p:cNvPr id="218" name="Google Shape;218;p30"/>
          <p:cNvSpPr txBox="1">
            <a:spLocks noGrp="1"/>
          </p:cNvSpPr>
          <p:nvPr>
            <p:ph type="subTitle" idx="1"/>
          </p:nvPr>
        </p:nvSpPr>
        <p:spPr>
          <a:xfrm>
            <a:off x="3961225" y="1288949"/>
            <a:ext cx="4480500" cy="3548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>
              <a:buNone/>
            </a:pPr>
            <a:r>
              <a:rPr lang="ru-RU" dirty="0" smtClean="0"/>
              <a:t>Для </a:t>
            </a:r>
            <a:r>
              <a:rPr lang="ru-RU" dirty="0"/>
              <a:t>осуществления данного проекта планируется:</a:t>
            </a:r>
          </a:p>
          <a:p>
            <a:pPr marL="158750" lvl="0" indent="0">
              <a:buNone/>
            </a:pPr>
            <a:r>
              <a:rPr lang="ru-RU" dirty="0" smtClean="0"/>
              <a:t>Создание </a:t>
            </a:r>
            <a:r>
              <a:rPr lang="ru-RU" dirty="0"/>
              <a:t>оргкомитета по проведению </a:t>
            </a:r>
            <a:r>
              <a:rPr lang="ru-RU" dirty="0" smtClean="0"/>
              <a:t>муниципального фестиваля</a:t>
            </a:r>
            <a:r>
              <a:rPr lang="ru-RU" dirty="0"/>
              <a:t>;</a:t>
            </a:r>
          </a:p>
          <a:p>
            <a:pPr marL="158750" lvl="0" indent="0">
              <a:buNone/>
            </a:pPr>
            <a:r>
              <a:rPr lang="ru-RU" dirty="0" smtClean="0"/>
              <a:t>Разработать </a:t>
            </a:r>
            <a:r>
              <a:rPr lang="ru-RU" dirty="0"/>
              <a:t>Положение о проведении фестиваля;</a:t>
            </a:r>
          </a:p>
          <a:p>
            <a:pPr marL="158750" lvl="0" indent="0">
              <a:buNone/>
            </a:pPr>
            <a:r>
              <a:rPr lang="ru-RU" dirty="0" smtClean="0"/>
              <a:t>Анализ </a:t>
            </a:r>
            <a:r>
              <a:rPr lang="ru-RU" dirty="0"/>
              <a:t>и состояние графических работ, рисунков;</a:t>
            </a:r>
          </a:p>
          <a:p>
            <a:pPr marL="158750" lvl="0" indent="0">
              <a:buNone/>
            </a:pPr>
            <a:r>
              <a:rPr lang="ru-RU" dirty="0" smtClean="0"/>
              <a:t>Поисково-исследовательская </a:t>
            </a:r>
            <a:r>
              <a:rPr lang="ru-RU" dirty="0"/>
              <a:t>работа по творчеству Шамиля </a:t>
            </a:r>
            <a:r>
              <a:rPr lang="ru-RU" dirty="0" err="1" smtClean="0"/>
              <a:t>Шамурзаева</a:t>
            </a:r>
            <a:r>
              <a:rPr lang="ru-RU" dirty="0" smtClean="0"/>
              <a:t>;</a:t>
            </a:r>
            <a:endParaRPr lang="ru-RU" dirty="0"/>
          </a:p>
          <a:p>
            <a:pPr marL="158750" lvl="0" indent="0">
              <a:buNone/>
            </a:pPr>
            <a:r>
              <a:rPr lang="ru-RU" dirty="0" smtClean="0"/>
              <a:t> </a:t>
            </a:r>
            <a:r>
              <a:rPr lang="ru-RU" dirty="0"/>
              <a:t>Подготовка материалов (рисунков) для изготовления открыток;</a:t>
            </a:r>
          </a:p>
          <a:p>
            <a:pPr marL="158750" lvl="0" indent="0">
              <a:buNone/>
            </a:pPr>
            <a:r>
              <a:rPr lang="ru-RU" dirty="0" smtClean="0"/>
              <a:t> </a:t>
            </a:r>
            <a:r>
              <a:rPr lang="ru-RU" dirty="0"/>
              <a:t>Копирование, сканирование необходимых графических работ;</a:t>
            </a:r>
          </a:p>
          <a:p>
            <a:pPr marL="158750" lvl="0" indent="0">
              <a:buNone/>
            </a:pPr>
            <a:r>
              <a:rPr lang="ru-RU" dirty="0"/>
              <a:t>рукописной книги;</a:t>
            </a:r>
          </a:p>
          <a:p>
            <a:pPr marL="158750" lvl="0" indent="0">
              <a:buNone/>
            </a:pPr>
            <a:r>
              <a:rPr lang="ru-RU" dirty="0" smtClean="0"/>
              <a:t>Издание </a:t>
            </a:r>
            <a:r>
              <a:rPr lang="ru-RU" dirty="0"/>
              <a:t>альбома графических работ Шамиля </a:t>
            </a:r>
            <a:r>
              <a:rPr lang="ru-RU" dirty="0" err="1"/>
              <a:t>Шамурзаева</a:t>
            </a:r>
            <a:r>
              <a:rPr lang="ru-RU" dirty="0" smtClean="0"/>
              <a:t>;</a:t>
            </a:r>
            <a:endParaRPr lang="ru-RU" dirty="0"/>
          </a:p>
          <a:p>
            <a:pPr marL="158750" lvl="0" indent="0">
              <a:buNone/>
            </a:pPr>
            <a:r>
              <a:rPr lang="ru-RU" dirty="0" smtClean="0"/>
              <a:t>Проведение </a:t>
            </a:r>
            <a:r>
              <a:rPr lang="ru-RU" dirty="0"/>
              <a:t>муниципального</a:t>
            </a:r>
            <a:r>
              <a:rPr lang="ru-RU" dirty="0" smtClean="0"/>
              <a:t> фестиваля.</a:t>
            </a:r>
            <a:endParaRPr lang="ru-RU" dirty="0"/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6" y="792450"/>
            <a:ext cx="3177300" cy="3287703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7800000" algn="bl" rotWithShape="0">
              <a:schemeClr val="lt2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720000" y="6762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dirty="0"/>
              <a:t>Ожидаемый результат</a:t>
            </a:r>
            <a:endParaRPr dirty="0"/>
          </a:p>
        </p:txBody>
      </p:sp>
      <p:sp>
        <p:nvSpPr>
          <p:cNvPr id="260" name="Google Shape;260;p33"/>
          <p:cNvSpPr txBox="1">
            <a:spLocks noGrp="1"/>
          </p:cNvSpPr>
          <p:nvPr>
            <p:ph type="subTitle" idx="2"/>
          </p:nvPr>
        </p:nvSpPr>
        <p:spPr>
          <a:xfrm>
            <a:off x="1130445" y="1421261"/>
            <a:ext cx="6883110" cy="30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600" dirty="0" smtClean="0"/>
              <a:t>Во </a:t>
            </a:r>
            <a:r>
              <a:rPr lang="ru-RU" sz="1600" dirty="0"/>
              <a:t>время и после проведения проекта </a:t>
            </a:r>
            <a:r>
              <a:rPr lang="ru-RU" sz="1600" dirty="0" smtClean="0"/>
              <a:t>«Наследие» </a:t>
            </a:r>
            <a:r>
              <a:rPr lang="ru-RU" sz="1600" dirty="0"/>
              <a:t>люди получат положительный заряд энергии. Праздник будет сближать, и соединять людей разных интересов, увлечений, профессий и национальностей. </a:t>
            </a:r>
            <a:r>
              <a:rPr lang="ru-RU" sz="1600" dirty="0" smtClean="0"/>
              <a:t>Через </a:t>
            </a:r>
            <a:r>
              <a:rPr lang="ru-RU" sz="1600" dirty="0"/>
              <a:t>издание альбома графических работ </a:t>
            </a:r>
            <a:r>
              <a:rPr lang="ru-RU" sz="1600" dirty="0" smtClean="0"/>
              <a:t>художника </a:t>
            </a:r>
            <a:r>
              <a:rPr lang="ru-RU" sz="1600" dirty="0"/>
              <a:t>Шамиля </a:t>
            </a:r>
            <a:r>
              <a:rPr lang="ru-RU" sz="1600" dirty="0" err="1"/>
              <a:t>Шамурзаева</a:t>
            </a:r>
            <a:r>
              <a:rPr lang="ru-RU" sz="1600" dirty="0"/>
              <a:t> </a:t>
            </a:r>
            <a:r>
              <a:rPr lang="ru-RU" sz="1600" dirty="0" smtClean="0"/>
              <a:t>расширит </a:t>
            </a:r>
            <a:r>
              <a:rPr lang="ru-RU" sz="1600" dirty="0"/>
              <a:t>интерес к родному языку, культуре </a:t>
            </a:r>
            <a:r>
              <a:rPr lang="ru-RU" sz="1600" dirty="0" smtClean="0"/>
              <a:t>чеченского народа. Участники </a:t>
            </a:r>
            <a:r>
              <a:rPr lang="ru-RU" sz="1600" dirty="0"/>
              <a:t>проекта получат полное представление о развернутой панораме мирной жизни </a:t>
            </a:r>
            <a:r>
              <a:rPr lang="ru-RU" sz="1600" dirty="0" smtClean="0"/>
              <a:t>чеченской </a:t>
            </a:r>
            <a:r>
              <a:rPr lang="ru-RU" sz="1600" dirty="0"/>
              <a:t>степи с ее необозримыми далями, высоким небом, с тучами, полными живительной влаги, и ее вековым укладом в рамках АРТ – выставки, </a:t>
            </a:r>
            <a:r>
              <a:rPr lang="ru-RU" sz="1600" dirty="0" err="1" smtClean="0"/>
              <a:t>мастерклассы</a:t>
            </a:r>
            <a:r>
              <a:rPr lang="ru-RU" sz="1600" dirty="0" smtClean="0"/>
              <a:t>. </a:t>
            </a:r>
            <a:r>
              <a:rPr lang="ru-RU" sz="1600" dirty="0"/>
              <a:t>Образ Шамиля </a:t>
            </a:r>
            <a:r>
              <a:rPr lang="ru-RU" sz="1600" dirty="0" err="1"/>
              <a:t>Шамурзаева</a:t>
            </a:r>
            <a:r>
              <a:rPr lang="ru-RU" sz="1600" dirty="0" smtClean="0"/>
              <a:t> </a:t>
            </a:r>
            <a:r>
              <a:rPr lang="ru-RU" sz="1600" dirty="0"/>
              <a:t>навеки сохранится в памяти </a:t>
            </a:r>
            <a:r>
              <a:rPr lang="ru-RU" sz="1600" dirty="0" smtClean="0"/>
              <a:t>людей, </a:t>
            </a:r>
            <a:r>
              <a:rPr lang="ru-RU" sz="1600" dirty="0"/>
              <a:t>чей яркий талант, любовь к родной земле будет служить всегда примером для </a:t>
            </a:r>
            <a:r>
              <a:rPr lang="ru-RU" sz="1600" dirty="0" smtClean="0"/>
              <a:t>потомков.</a:t>
            </a:r>
            <a:endParaRPr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720000" y="6762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3200" dirty="0"/>
              <a:t>Партнёры проекта:</a:t>
            </a:r>
          </a:p>
        </p:txBody>
      </p:sp>
      <p:sp>
        <p:nvSpPr>
          <p:cNvPr id="260" name="Google Shape;260;p33"/>
          <p:cNvSpPr txBox="1">
            <a:spLocks noGrp="1"/>
          </p:cNvSpPr>
          <p:nvPr>
            <p:ph type="subTitle" idx="2"/>
          </p:nvPr>
        </p:nvSpPr>
        <p:spPr>
          <a:xfrm>
            <a:off x="1130445" y="1421261"/>
            <a:ext cx="6883110" cy="30566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000" dirty="0"/>
              <a:t>Художественная школа</a:t>
            </a:r>
          </a:p>
          <a:p>
            <a:pPr algn="ctr"/>
            <a:r>
              <a:rPr lang="ru-RU" sz="2000" dirty="0" smtClean="0"/>
              <a:t>Районный </a:t>
            </a:r>
            <a:r>
              <a:rPr lang="ru-RU" sz="2000" dirty="0"/>
              <a:t>Дом Культуры </a:t>
            </a:r>
            <a:endParaRPr lang="en-US" sz="2000" dirty="0" smtClean="0"/>
          </a:p>
          <a:p>
            <a:pPr algn="ctr"/>
            <a:r>
              <a:rPr lang="ru-RU" sz="2000" dirty="0" smtClean="0"/>
              <a:t>Районная библиотека </a:t>
            </a:r>
          </a:p>
          <a:p>
            <a:pPr algn="ctr"/>
            <a:r>
              <a:rPr lang="ru-RU" sz="2000" dirty="0" smtClean="0"/>
              <a:t> МБОУ «Шелковская СОШ №1»</a:t>
            </a:r>
          </a:p>
          <a:p>
            <a:pPr algn="ctr"/>
            <a:r>
              <a:rPr lang="ru-RU" sz="2000" dirty="0"/>
              <a:t>МБОУ «Шелковская СОШ </a:t>
            </a:r>
            <a:r>
              <a:rPr lang="ru-RU" sz="2000" dirty="0" smtClean="0"/>
              <a:t>№2»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012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491884" y="375592"/>
            <a:ext cx="446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58750" lvl="0"/>
            <a:r>
              <a:rPr lang="ru-RU" dirty="0"/>
              <a:t>Цитаты проекта:</a:t>
            </a:r>
          </a:p>
        </p:txBody>
      </p:sp>
      <p:sp>
        <p:nvSpPr>
          <p:cNvPr id="218" name="Google Shape;218;p30"/>
          <p:cNvSpPr txBox="1">
            <a:spLocks noGrp="1"/>
          </p:cNvSpPr>
          <p:nvPr>
            <p:ph type="subTitle" idx="1"/>
          </p:nvPr>
        </p:nvSpPr>
        <p:spPr>
          <a:xfrm>
            <a:off x="3961225" y="695834"/>
            <a:ext cx="4480500" cy="3548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r">
              <a:buNone/>
            </a:pPr>
            <a:r>
              <a:rPr lang="ru-RU" sz="1800" dirty="0" smtClean="0"/>
              <a:t>Культура </a:t>
            </a:r>
            <a:r>
              <a:rPr lang="ru-RU" sz="1800" dirty="0"/>
              <a:t>– великий учитель того, как следует жить.</a:t>
            </a:r>
          </a:p>
          <a:p>
            <a:pPr marL="158750" lvl="0" indent="0" algn="r">
              <a:buNone/>
            </a:pPr>
            <a:r>
              <a:rPr lang="ru-RU" sz="1800" dirty="0"/>
              <a:t>- Культура представляет главный смысл и главную ценность существования как отдельных </a:t>
            </a:r>
          </a:p>
          <a:p>
            <a:pPr marL="158750" lvl="0" indent="0" algn="r">
              <a:buNone/>
            </a:pPr>
            <a:r>
              <a:rPr lang="ru-RU" sz="1800" dirty="0"/>
              <a:t>народов и малых этносов, так и государств. Вне культуры самостоятельное существование их </a:t>
            </a:r>
          </a:p>
          <a:p>
            <a:pPr marL="158750" lvl="0" indent="0" algn="r">
              <a:buNone/>
            </a:pPr>
            <a:r>
              <a:rPr lang="ru-RU" sz="1800" dirty="0"/>
              <a:t>лишается смысла. </a:t>
            </a:r>
          </a:p>
          <a:p>
            <a:pPr marL="158750" lvl="0" indent="0" algn="r">
              <a:buNone/>
            </a:pPr>
            <a:r>
              <a:rPr lang="ru-RU" sz="1800" dirty="0"/>
              <a:t>- Любовь к родному краю, знания его истории – основа, на которой может осуществляться рост </a:t>
            </a:r>
          </a:p>
          <a:p>
            <a:pPr marL="158750" lvl="0" indent="0" algn="r">
              <a:buNone/>
            </a:pPr>
            <a:r>
              <a:rPr lang="ru-RU" sz="1800" dirty="0"/>
              <a:t>духовной культуры всего общества.</a:t>
            </a:r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" y="948292"/>
            <a:ext cx="3367279" cy="3403032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7800000" algn="bl" rotWithShape="0">
              <a:schemeClr val="lt2"/>
            </a:outerShdw>
          </a:effectLst>
        </p:spPr>
      </p:pic>
    </p:spTree>
    <p:extLst>
      <p:ext uri="{BB962C8B-B14F-4D97-AF65-F5344CB8AC3E}">
        <p14:creationId xmlns:p14="http://schemas.microsoft.com/office/powerpoint/2010/main" val="958183978"/>
      </p:ext>
    </p:extLst>
  </p:cSld>
  <p:clrMapOvr>
    <a:masterClrMapping/>
  </p:clrMapOvr>
</p:sld>
</file>

<file path=ppt/theme/theme1.xml><?xml version="1.0" encoding="utf-8"?>
<a:theme xmlns:a="http://schemas.openxmlformats.org/drawingml/2006/main" name="Subtle Art Nouveau Letterpress Aesthetic - Business Basic Template by Slidesgo">
  <a:themeElements>
    <a:clrScheme name="Simple Light">
      <a:dk1>
        <a:srgbClr val="2A353F"/>
      </a:dk1>
      <a:lt1>
        <a:srgbClr val="FFFFFF"/>
      </a:lt1>
      <a:dk2>
        <a:srgbClr val="CEDDEA"/>
      </a:dk2>
      <a:lt2>
        <a:srgbClr val="637D92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A35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583</Words>
  <Application>Microsoft Office PowerPoint</Application>
  <PresentationFormat>Экран (16:9)</PresentationFormat>
  <Paragraphs>56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Times New Roman</vt:lpstr>
      <vt:lpstr>Nunito Light</vt:lpstr>
      <vt:lpstr>Arial</vt:lpstr>
      <vt:lpstr>Yeseva One</vt:lpstr>
      <vt:lpstr>Red Hat Text</vt:lpstr>
      <vt:lpstr>Subtle Art Nouveau Letterpress Aesthetic - Business Basic Template by Slidesgo</vt:lpstr>
      <vt:lpstr>«ОБРАЗОВАТЕЛЬНЫЙ БРЕНД ТЕРРИТОРИИ»  в рамках Всероссийского детского фестиваля народной культуры «Наследники традиций»  ПРОЕКТ  «НАСЛЕДИЕ»</vt:lpstr>
      <vt:lpstr>Актуальность проекта</vt:lpstr>
      <vt:lpstr> Сохранение и развитие национальной культуры  через творчество художника Шамиля Шамурзаева. И формирование интереса к народному творчеству  </vt:lpstr>
      <vt:lpstr>Задачи проекта:</vt:lpstr>
      <vt:lpstr>Презентация PowerPoint</vt:lpstr>
      <vt:lpstr>Механизм реализации проекта</vt:lpstr>
      <vt:lpstr>Ожидаемый результат</vt:lpstr>
      <vt:lpstr>Партнёры проекта:</vt:lpstr>
      <vt:lpstr>Цитаты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 !        Руководитель проекта: Димаева Раяна Гендерганова тел.: 8989-904-49-68  раб. эл. почта: rayannna02@mil.ru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Республиканский конкурс среди педагогических работников «ОБРАЗОВАТЕЛЬНЫЙ БРЕНД ТЕРРИТОРИИ»  в рамках Всероссийского детского фестиваля народной культуры «Наследники традиций»  ИННОВАЦИОННЫЙ ПРОЕКТ  «ХРАНИ СВОИ КОРНИ»</dc:title>
  <cp:lastModifiedBy>Пользователь</cp:lastModifiedBy>
  <cp:revision>19</cp:revision>
  <dcterms:modified xsi:type="dcterms:W3CDTF">2024-04-15T12:27:15Z</dcterms:modified>
</cp:coreProperties>
</file>