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7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35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1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7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68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0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98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5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0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50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2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91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98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4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5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603E7A-A8D4-41BD-8EE9-32493DF0A1B0}" type="datetimeFigureOut">
              <a:rPr lang="ru-RU" smtClean="0"/>
              <a:t>07.04.2024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9FC92F-DEE2-4528-917E-8173065CD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7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686411"/>
            <a:ext cx="6815669" cy="151553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«АКБУЗАТ»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16214" y="5504878"/>
            <a:ext cx="7897091" cy="132080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ЦДЮТТ «Вектор»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Орджоникидзевского района городского округа город Уфа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54545" y="189341"/>
            <a:ext cx="9919855" cy="9836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детский фестиваль народной культуры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«Наследники традиций»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31662" y="3667690"/>
            <a:ext cx="6928692" cy="125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</a:t>
            </a:r>
          </a:p>
          <a:p>
            <a:pPr lvl="0" algn="ctr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«Образовательный бренд территории»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3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71300"/>
            <a:ext cx="9601196" cy="13038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Дети приобщатся к ценностям башкирской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культуры;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Участие в проекте способствует развитию творческих  способностей учащихся и  формированию  художественно-эстетического  вкуса у  обучающихся.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64" y="1886671"/>
            <a:ext cx="4987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качественные 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753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71300"/>
            <a:ext cx="9601196" cy="1303867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Мультипликативность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Проведение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республиканского фестиваля «Крылатый конь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участия во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Всероссийской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акции «Айда играть».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14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аннотация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18392"/>
            <a:ext cx="9601196" cy="3318936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Проект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это творческая интерпретация легендарного персонажа. Проект  будет включать в себя проведение серий мастер-классов, фестиваля детского творчества по мотивам башкирских сказок, легенд, эпоса, преданий. Изучение персонажа невозможно в отдельности, а значит влечет за собой изучение башкирской культуры, традиций, языка, этимологии и является основным вектором проекта.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11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Описание проблемы, решению/снижению остроты которой посвящен проект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Скорость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современной жизни растет с каждым днем, что неуклонно и губительно может сказаться на самобытности народов, несмотря на то, что сохранение и изучение различных культур заявлено одной из задач национального проекта «Образование». В связи с этим проект «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Акбузат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призван не на словах, но на деле воплотить указанную задачу.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7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Актуальность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обусловлена потребностью сохранения башкирской культуры, традиций, языка среди детей и молодежи.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9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Основные целевые группы, на которые направлен проект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Обучающиеся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общеобразовательных учреждений,  центров  дополнительного  образования  и   воспитанники центров дневного пребывания Орджоникидзевского района г. Уфы.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0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Содействие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сохранению и развитию  культуры, истории, традиций  и языка  башкирского 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народа.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61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овлечь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приобщить детей к ценностям башкирской культуры;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одействовать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развитию познавательной активности и интереса к изучению башкирской культуры, традиций, языка;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пособствовать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развитию творческих  способностей и  формированию  художественно-эстетического  вкуса у  обучающихся.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23636" y="1551713"/>
            <a:ext cx="10344727" cy="445192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оздание творческой группы проекта;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рганизационные мероприятия;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нкетирование  обучающихся по  теме: «Знаком ли я с произведением «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?», «Знаю  ли я башкирскую культуру?»;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нализ  полученных  данных;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азработка сценария мастер-класса «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огласование и утверждение сценария мастер- класса;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азработка положения фестиваля детского творчества «Крылатый конь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по мотивам башкирских сказок, легенд, эпоса, преданий;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огласование и утверждение сценария фестиваля;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роведение мастер-классов в Орджоникидзевском районе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г.Уфы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Организация и проведение городского фестиваля детского творчества «Крылатый конь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по мотивам башкирских сказок, легенд, эпоса, преданий.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95402" y="732751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Методы реализации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0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71300"/>
            <a:ext cx="9601196" cy="1303867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Проведен  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городской фестиваль «Крылатый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Акбузат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 охватом 7 районов по 3 школы и  3 учреждений дополнительного образования, с примерным охватом детей 150-200 человек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роведены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: входное и итоговое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анкетирование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650 человек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роведен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мастер-класс для учащихся ЦДЮТТ «Вектор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50 человек;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роведен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мастер-класс для воспитанников ЦДП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школ 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300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человек.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56364" y="1886671"/>
            <a:ext cx="4987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оличественные показатели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228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477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Times New Roman</vt:lpstr>
      <vt:lpstr>Натуральные материалы</vt:lpstr>
      <vt:lpstr>Проект «АКБУЗАТ»</vt:lpstr>
      <vt:lpstr>Краткая аннотация</vt:lpstr>
      <vt:lpstr>Описание проблемы, решению/снижению остроты которой посвящен проект</vt:lpstr>
      <vt:lpstr>Актуальность проекта</vt:lpstr>
      <vt:lpstr>Основные целевые группы, на которые направлен проект </vt:lpstr>
      <vt:lpstr>Цель проекта</vt:lpstr>
      <vt:lpstr>Задачи проекта</vt:lpstr>
      <vt:lpstr>Презентация PowerPoint</vt:lpstr>
      <vt:lpstr>Ожидаемые результаты</vt:lpstr>
      <vt:lpstr>Ожидаемые результаты</vt:lpstr>
      <vt:lpstr>Мультипликативность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«АКБУЗАТ»</dc:title>
  <dc:creator>Расул Шабанов</dc:creator>
  <cp:lastModifiedBy>Расул Шабанов</cp:lastModifiedBy>
  <cp:revision>9</cp:revision>
  <dcterms:created xsi:type="dcterms:W3CDTF">2024-04-07T15:38:57Z</dcterms:created>
  <dcterms:modified xsi:type="dcterms:W3CDTF">2024-04-07T18:53:29Z</dcterms:modified>
</cp:coreProperties>
</file>